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FAC887-E4C0-42D8-B33A-ED8E580312BA}" type="datetimeFigureOut">
              <a:rPr lang="es-CO" smtClean="0"/>
              <a:pPr/>
              <a:t>12/08/2009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B4D058-4E21-4B47-8DAC-A0B4D24993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D90CDC-DFC9-4C68-B815-482759DE342F}" type="datetimeFigureOut">
              <a:rPr lang="es-CO" smtClean="0"/>
              <a:pPr/>
              <a:t>12/08/2009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29E1DA8-95F7-4775-9219-A9165B6ACE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D90CDC-DFC9-4C68-B815-482759DE342F}" type="datetimeFigureOut">
              <a:rPr lang="es-CO" smtClean="0"/>
              <a:pPr/>
              <a:t>12/08/2009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9E1DA8-95F7-4775-9219-A9165B6ACE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D90CDC-DFC9-4C68-B815-482759DE342F}" type="datetimeFigureOut">
              <a:rPr lang="es-CO" smtClean="0"/>
              <a:pPr/>
              <a:t>12/08/2009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9E1DA8-95F7-4775-9219-A9165B6ACE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D90CDC-DFC9-4C68-B815-482759DE342F}" type="datetimeFigureOut">
              <a:rPr lang="es-CO" smtClean="0"/>
              <a:pPr/>
              <a:t>12/08/2009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9E1DA8-95F7-4775-9219-A9165B6ACE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D90CDC-DFC9-4C68-B815-482759DE342F}" type="datetimeFigureOut">
              <a:rPr lang="es-CO" smtClean="0"/>
              <a:pPr/>
              <a:t>12/08/2009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9E1DA8-95F7-4775-9219-A9165B6ACE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D90CDC-DFC9-4C68-B815-482759DE342F}" type="datetimeFigureOut">
              <a:rPr lang="es-CO" smtClean="0"/>
              <a:pPr/>
              <a:t>12/08/2009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9E1DA8-95F7-4775-9219-A9165B6ACE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D90CDC-DFC9-4C68-B815-482759DE342F}" type="datetimeFigureOut">
              <a:rPr lang="es-CO" smtClean="0"/>
              <a:pPr/>
              <a:t>12/08/2009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9E1DA8-95F7-4775-9219-A9165B6ACE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D90CDC-DFC9-4C68-B815-482759DE342F}" type="datetimeFigureOut">
              <a:rPr lang="es-CO" smtClean="0"/>
              <a:pPr/>
              <a:t>12/08/2009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9E1DA8-95F7-4775-9219-A9165B6ACE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D90CDC-DFC9-4C68-B815-482759DE342F}" type="datetimeFigureOut">
              <a:rPr lang="es-CO" smtClean="0"/>
              <a:pPr/>
              <a:t>12/08/2009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9E1DA8-95F7-4775-9219-A9165B6ACE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6D90CDC-DFC9-4C68-B815-482759DE342F}" type="datetimeFigureOut">
              <a:rPr lang="es-CO" smtClean="0"/>
              <a:pPr/>
              <a:t>12/08/2009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9E1DA8-95F7-4775-9219-A9165B6ACE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D90CDC-DFC9-4C68-B815-482759DE342F}" type="datetimeFigureOut">
              <a:rPr lang="es-CO" smtClean="0"/>
              <a:pPr/>
              <a:t>12/08/2009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29E1DA8-95F7-4775-9219-A9165B6ACE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6D90CDC-DFC9-4C68-B815-482759DE342F}" type="datetimeFigureOut">
              <a:rPr lang="es-CO" smtClean="0"/>
              <a:pPr/>
              <a:t>12/08/2009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29E1DA8-95F7-4775-9219-A9165B6ACE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radley.edu/academics/eng/Civil/Html/" TargetMode="External"/><Relationship Id="rId13" Type="http://schemas.openxmlformats.org/officeDocument/2006/relationships/hyperlink" Target="http://www.csupomona.edu/~ce/" TargetMode="External"/><Relationship Id="rId18" Type="http://schemas.openxmlformats.org/officeDocument/2006/relationships/hyperlink" Target="http://www.calstatela.edu/academic/ecst/civil/" TargetMode="External"/><Relationship Id="rId3" Type="http://schemas.openxmlformats.org/officeDocument/2006/relationships/hyperlink" Target="http://www.aamu.edu/CivilEngr/" TargetMode="External"/><Relationship Id="rId21" Type="http://schemas.openxmlformats.org/officeDocument/2006/relationships/hyperlink" Target="http://www.ce.cmu.edu/" TargetMode="External"/><Relationship Id="rId7" Type="http://schemas.openxmlformats.org/officeDocument/2006/relationships/hyperlink" Target="http://coen.boisestate.edu/ce/home.asp" TargetMode="External"/><Relationship Id="rId12" Type="http://schemas.openxmlformats.org/officeDocument/2006/relationships/hyperlink" Target="http://ceenve.calpoly.edu/" TargetMode="External"/><Relationship Id="rId17" Type="http://schemas.openxmlformats.org/officeDocument/2006/relationships/hyperlink" Target="http://www.csulb.edu/colleges/coe/cecem/" TargetMode="External"/><Relationship Id="rId25" Type="http://schemas.openxmlformats.org/officeDocument/2006/relationships/hyperlink" Target="http://www.cbu.edu/engineering/ceedept.html" TargetMode="External"/><Relationship Id="rId2" Type="http://schemas.openxmlformats.org/officeDocument/2006/relationships/hyperlink" Target="http://www.engineeringcivil.com/civil-engineering-universities.html" TargetMode="External"/><Relationship Id="rId16" Type="http://schemas.openxmlformats.org/officeDocument/2006/relationships/hyperlink" Target="http://www.fullerton.edu/ecs/" TargetMode="External"/><Relationship Id="rId20" Type="http://schemas.openxmlformats.org/officeDocument/2006/relationships/hyperlink" Target="http://engr.calvin.ed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g.auburn.edu/programs/civl" TargetMode="External"/><Relationship Id="rId11" Type="http://schemas.openxmlformats.org/officeDocument/2006/relationships/hyperlink" Target="http://www.ce.caltech.edu/" TargetMode="External"/><Relationship Id="rId24" Type="http://schemas.openxmlformats.org/officeDocument/2006/relationships/hyperlink" Target="http://engineering.cua.edu/civil/" TargetMode="External"/><Relationship Id="rId5" Type="http://schemas.openxmlformats.org/officeDocument/2006/relationships/hyperlink" Target="http://engr.astate.edu/Ce/ce.html" TargetMode="External"/><Relationship Id="rId15" Type="http://schemas.openxmlformats.org/officeDocument/2006/relationships/hyperlink" Target="http://www.csufresno.edu/civil/" TargetMode="External"/><Relationship Id="rId23" Type="http://schemas.openxmlformats.org/officeDocument/2006/relationships/hyperlink" Target="http://ecivwww.cwru.edu/civil/" TargetMode="External"/><Relationship Id="rId10" Type="http://schemas.openxmlformats.org/officeDocument/2006/relationships/hyperlink" Target="http://www.engin.brown.edu/" TargetMode="External"/><Relationship Id="rId19" Type="http://schemas.openxmlformats.org/officeDocument/2006/relationships/hyperlink" Target="http://www.ecs.csus.edu/ce/" TargetMode="External"/><Relationship Id="rId4" Type="http://schemas.openxmlformats.org/officeDocument/2006/relationships/hyperlink" Target="http://www.eas.asu.edu/civil/" TargetMode="External"/><Relationship Id="rId9" Type="http://schemas.openxmlformats.org/officeDocument/2006/relationships/hyperlink" Target="http://www.et.byu.edu/ce/" TargetMode="External"/><Relationship Id="rId14" Type="http://schemas.openxmlformats.org/officeDocument/2006/relationships/hyperlink" Target="http://www.ecst.csuchico.edu/__depts/ce/" TargetMode="External"/><Relationship Id="rId22" Type="http://schemas.openxmlformats.org/officeDocument/2006/relationships/hyperlink" Target="http://www.carroll.edu/academics/math/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ngr.colostate.edu/ce/" TargetMode="External"/><Relationship Id="rId13" Type="http://schemas.openxmlformats.org/officeDocument/2006/relationships/hyperlink" Target="http://www.dordt.edu/academics/departments/engineering/" TargetMode="External"/><Relationship Id="rId18" Type="http://schemas.openxmlformats.org/officeDocument/2006/relationships/hyperlink" Target="http://www.eng.fiu.edu/ce/" TargetMode="External"/><Relationship Id="rId26" Type="http://schemas.openxmlformats.org/officeDocument/2006/relationships/hyperlink" Target="http://www.indianatech.edu/Academics/Engineering/" TargetMode="External"/><Relationship Id="rId3" Type="http://schemas.openxmlformats.org/officeDocument/2006/relationships/hyperlink" Target="http://www.clarkson.edu/cee/" TargetMode="External"/><Relationship Id="rId21" Type="http://schemas.openxmlformats.org/officeDocument/2006/relationships/hyperlink" Target="http://www.cee.seas.gwu.edu/" TargetMode="External"/><Relationship Id="rId7" Type="http://schemas.openxmlformats.org/officeDocument/2006/relationships/hyperlink" Target="http://egweb.mines.edu/civil.html" TargetMode="External"/><Relationship Id="rId12" Type="http://schemas.openxmlformats.org/officeDocument/2006/relationships/hyperlink" Target="http://www3.sdstate.edu/Academics/CollegeOfEngineering/CivilandEnvironmentalEngineering/" TargetMode="External"/><Relationship Id="rId17" Type="http://schemas.openxmlformats.org/officeDocument/2006/relationships/hyperlink" Target="http://civil.fit.edu/" TargetMode="External"/><Relationship Id="rId25" Type="http://schemas.openxmlformats.org/officeDocument/2006/relationships/hyperlink" Target="http://www.iit.edu/~ce/" TargetMode="External"/><Relationship Id="rId2" Type="http://schemas.openxmlformats.org/officeDocument/2006/relationships/hyperlink" Target="http://www-ce.engr.ccny.cuny.edu/" TargetMode="External"/><Relationship Id="rId16" Type="http://schemas.openxmlformats.org/officeDocument/2006/relationships/hyperlink" Target="http://www.civil.fau.edu/" TargetMode="External"/><Relationship Id="rId20" Type="http://schemas.openxmlformats.org/officeDocument/2006/relationships/hyperlink" Target="http://www.civil.gmu.edu/" TargetMode="External"/><Relationship Id="rId29" Type="http://schemas.openxmlformats.org/officeDocument/2006/relationships/hyperlink" Target="http://www.engg.ksu.edu/CEDEP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cnj.edu/~engsci/CE/civil_engineering.htm" TargetMode="External"/><Relationship Id="rId11" Type="http://schemas.openxmlformats.org/officeDocument/2006/relationships/hyperlink" Target="http://www.cee.cornell.edu/" TargetMode="External"/><Relationship Id="rId24" Type="http://schemas.openxmlformats.org/officeDocument/2006/relationships/hyperlink" Target="http://www.isu.edu/engineer/civil.html" TargetMode="External"/><Relationship Id="rId5" Type="http://schemas.openxmlformats.org/officeDocument/2006/relationships/hyperlink" Target="http://www.csuohio.edu/civileng/" TargetMode="External"/><Relationship Id="rId15" Type="http://schemas.openxmlformats.org/officeDocument/2006/relationships/hyperlink" Target="http://www.cee.duke.edu/" TargetMode="External"/><Relationship Id="rId23" Type="http://schemas.openxmlformats.org/officeDocument/2006/relationships/hyperlink" Target="http://www.howard.edu/ceacs/Departments/CIVIL/" TargetMode="External"/><Relationship Id="rId28" Type="http://schemas.openxmlformats.org/officeDocument/2006/relationships/hyperlink" Target="http://www.ce.jhu.edu/" TargetMode="External"/><Relationship Id="rId10" Type="http://schemas.openxmlformats.org/officeDocument/2006/relationships/hyperlink" Target="http://www.cooper.edu/engineering/civil/" TargetMode="External"/><Relationship Id="rId19" Type="http://schemas.openxmlformats.org/officeDocument/2006/relationships/hyperlink" Target="http://www.eng.fsu.edu/departments/civil/" TargetMode="External"/><Relationship Id="rId31" Type="http://schemas.openxmlformats.org/officeDocument/2006/relationships/hyperlink" Target="http://ceserver.lamar.edu/" TargetMode="External"/><Relationship Id="rId4" Type="http://schemas.openxmlformats.org/officeDocument/2006/relationships/hyperlink" Target="http://www.ce.clemson.edu/" TargetMode="External"/><Relationship Id="rId9" Type="http://schemas.openxmlformats.org/officeDocument/2006/relationships/hyperlink" Target="http://www.civil.columbia.edu/" TargetMode="External"/><Relationship Id="rId14" Type="http://schemas.openxmlformats.org/officeDocument/2006/relationships/hyperlink" Target="http://www.cae.drexel.edu/" TargetMode="External"/><Relationship Id="rId22" Type="http://schemas.openxmlformats.org/officeDocument/2006/relationships/hyperlink" Target="http://www.ce.gatech.edu/" TargetMode="External"/><Relationship Id="rId27" Type="http://schemas.openxmlformats.org/officeDocument/2006/relationships/hyperlink" Target="http://www.cce.iastate.edu/" TargetMode="External"/><Relationship Id="rId30" Type="http://schemas.openxmlformats.org/officeDocument/2006/relationships/hyperlink" Target="http://www.lafayette.edu/academics/engineerin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ynamic-architecture-1.jpg"/>
          <p:cNvPicPr>
            <a:picLocks noChangeAspect="1" noChangeArrowheads="1"/>
          </p:cNvPicPr>
          <p:nvPr/>
        </p:nvPicPr>
        <p:blipFill>
          <a:blip r:embed="rId2">
            <a:lum bright="52000"/>
          </a:blip>
          <a:srcRect/>
          <a:stretch>
            <a:fillRect/>
          </a:stretch>
        </p:blipFill>
        <p:spPr bwMode="auto">
          <a:xfrm>
            <a:off x="2000232" y="357166"/>
            <a:ext cx="4786346" cy="611588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7200" b="1" dirty="0" smtClean="0">
                <a:solidFill>
                  <a:schemeClr val="accent1">
                    <a:lumMod val="75000"/>
                  </a:schemeClr>
                </a:solidFill>
              </a:rPr>
              <a:t>CIVIL ENGINEERING</a:t>
            </a:r>
            <a:endParaRPr lang="en-US" sz="7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57686" y="4143380"/>
            <a:ext cx="40719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“The road to success is always under construction”</a:t>
            </a:r>
            <a:br>
              <a:rPr lang="en-US" b="1" i="1" dirty="0" smtClean="0"/>
            </a:br>
            <a:r>
              <a:rPr lang="en-US" b="1" i="1" dirty="0" smtClean="0"/>
              <a:t>Get it right….CIVIL ENGINEERS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OUT INFORMATION ABOUT THE BRANCHES OF CIVIL ENGINEERING AND MAKE A COMPARISON CHART.</a:t>
            </a:r>
          </a:p>
          <a:p>
            <a:r>
              <a:rPr lang="en-US" dirty="0" smtClean="0"/>
              <a:t>CHOOSE ONE OF THE UNIVERSITIES THAT HAS CIVIL ENGINEERING AND CHECK OUT THE CURRICULUM. COPY IT TO YOUR ASSIGNMENT.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HOMEWORK </a:t>
            </a:r>
            <a:r>
              <a:rPr lang="en-US" smtClean="0"/>
              <a:t>FOR </a:t>
            </a:r>
            <a:r>
              <a:rPr lang="en-US" smtClean="0"/>
              <a:t>SUNDAY (MIDNIGHT)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Civil engineering</a:t>
            </a:r>
            <a:r>
              <a:rPr lang="en-US" dirty="0" smtClean="0"/>
              <a:t> is the broadest of the engineering fields. Civil engineering focuses on the infrastructure of the world which include </a:t>
            </a:r>
            <a:r>
              <a:rPr lang="en-US" b="1" dirty="0" smtClean="0"/>
              <a:t>Water works, Sewers, Dams, Power Plants, Transmission Towers/Lines, Railroads, Highways, Bridges, Tunnels, Irrigation Canals, River Navigation, Shipping Canals, Traffic Control, Mass Transit, Airport Runways, Terminals, Industrial Plant Buildings, Skyscrapers</a:t>
            </a:r>
            <a:r>
              <a:rPr lang="en-US" dirty="0" smtClean="0"/>
              <a:t>, etc.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IT DO?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CONSTRUCTION ENGINEERING</a:t>
            </a:r>
          </a:p>
          <a:p>
            <a:r>
              <a:rPr lang="en-US" dirty="0" smtClean="0"/>
              <a:t>IRRIGATION ENGINEERING</a:t>
            </a:r>
          </a:p>
          <a:p>
            <a:r>
              <a:rPr lang="en-US" dirty="0" smtClean="0"/>
              <a:t>TRANSPORTATION ENGINEERING</a:t>
            </a:r>
          </a:p>
          <a:p>
            <a:r>
              <a:rPr lang="en-US" dirty="0" smtClean="0"/>
              <a:t>SOILS AND FOUNDATIONS ENGINEERING</a:t>
            </a:r>
          </a:p>
          <a:p>
            <a:r>
              <a:rPr lang="en-US" dirty="0" smtClean="0"/>
              <a:t>HYDRAULIC ENGINEERING</a:t>
            </a:r>
          </a:p>
          <a:p>
            <a:r>
              <a:rPr lang="en-US" dirty="0" smtClean="0"/>
              <a:t>COASTAL AND OCEAN ENGINEERING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BRANCHES OF CIVIL ENGINEERING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1643050"/>
            <a:ext cx="7591425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KNOWLEDGE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71525" y="1000108"/>
            <a:ext cx="7600950" cy="4777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23900" y="785794"/>
            <a:ext cx="7696200" cy="503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714356"/>
            <a:ext cx="7581900" cy="5200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r>
              <a:rPr lang="en-US" sz="1600" b="1" dirty="0" smtClean="0">
                <a:hlinkClick r:id="rId2"/>
              </a:rPr>
              <a:t>Civil Engineering Universities</a:t>
            </a:r>
            <a:endParaRPr lang="en-US" sz="1600" b="1" dirty="0" smtClean="0"/>
          </a:p>
          <a:p>
            <a:r>
              <a:rPr lang="en-US" sz="1600" dirty="0" smtClean="0"/>
              <a:t>The following list contains the universities which offer civil engineering in USA</a:t>
            </a:r>
            <a:br>
              <a:rPr lang="en-US" sz="1600" dirty="0" smtClean="0"/>
            </a:br>
            <a:r>
              <a:rPr lang="en-US" sz="1600" dirty="0" smtClean="0"/>
              <a:t>If you feel like adding more or there is any correction then mail me at</a:t>
            </a:r>
          </a:p>
          <a:p>
            <a:r>
              <a:rPr lang="en-US" sz="1600" b="1" dirty="0" smtClean="0"/>
              <a:t>admin@engineeringcivil.com</a:t>
            </a:r>
            <a:endParaRPr lang="en-US" sz="1600" dirty="0" smtClean="0"/>
          </a:p>
          <a:p>
            <a:r>
              <a:rPr lang="en-US" sz="1600" dirty="0" smtClean="0">
                <a:hlinkClick r:id="rId3"/>
              </a:rPr>
              <a:t>Alabama A&amp;M University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>
                <a:hlinkClick r:id="rId4"/>
              </a:rPr>
              <a:t>Arizona State University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>
                <a:hlinkClick r:id="rId5"/>
              </a:rPr>
              <a:t>Arkansas State University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>
                <a:hlinkClick r:id="rId6"/>
              </a:rPr>
              <a:t>Auburn University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>
                <a:hlinkClick r:id="rId7"/>
              </a:rPr>
              <a:t>Boise State University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>
                <a:hlinkClick r:id="rId8"/>
              </a:rPr>
              <a:t>Bradley University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>
                <a:hlinkClick r:id="rId9"/>
              </a:rPr>
              <a:t>Brigham Young University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>
                <a:hlinkClick r:id="rId10"/>
              </a:rPr>
              <a:t>Brown University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>
                <a:hlinkClick r:id="rId11"/>
              </a:rPr>
              <a:t>California Institute of Technology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>
                <a:hlinkClick r:id="rId12"/>
              </a:rPr>
              <a:t>California Polytechnic State University - San Luis Obispo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>
                <a:hlinkClick r:id="rId13"/>
              </a:rPr>
              <a:t>California State Polytechnic University - Pomona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>
                <a:hlinkClick r:id="rId14"/>
              </a:rPr>
              <a:t>California State University - Chico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>
                <a:hlinkClick r:id="rId15"/>
              </a:rPr>
              <a:t>California State University - Fresno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>
                <a:hlinkClick r:id="rId16"/>
              </a:rPr>
              <a:t>California State University - Fullerton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>
                <a:hlinkClick r:id="rId17"/>
              </a:rPr>
              <a:t>California State University - Long Beach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>
                <a:hlinkClick r:id="rId18"/>
              </a:rPr>
              <a:t>California State University - Los Angeles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>
                <a:hlinkClick r:id="rId19"/>
              </a:rPr>
              <a:t>California State University - Sacramento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>
                <a:hlinkClick r:id="rId20"/>
              </a:rPr>
              <a:t>Calvin College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>
                <a:hlinkClick r:id="rId21"/>
              </a:rPr>
              <a:t>Carnegie Mellon University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>
                <a:hlinkClick r:id="rId22"/>
              </a:rPr>
              <a:t>Carroll College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>
                <a:hlinkClick r:id="rId23"/>
              </a:rPr>
              <a:t>Case Western Reserve University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>
                <a:hlinkClick r:id="rId24"/>
              </a:rPr>
              <a:t>Catholic University of America, The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>
                <a:hlinkClick r:id="rId25"/>
              </a:rPr>
              <a:t>Christian Brothers University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UNIVERSITIES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 numCol="2">
            <a:noAutofit/>
          </a:bodyPr>
          <a:lstStyle/>
          <a:p>
            <a:r>
              <a:rPr lang="en-US" sz="2100" dirty="0" smtClean="0">
                <a:hlinkClick r:id="rId2"/>
              </a:rPr>
              <a:t>City College of New York, The</a:t>
            </a:r>
            <a:r>
              <a:rPr lang="en-US" sz="2100" dirty="0" smtClean="0"/>
              <a:t/>
            </a:r>
            <a:br>
              <a:rPr lang="en-US" sz="2100" dirty="0" smtClean="0"/>
            </a:br>
            <a:r>
              <a:rPr lang="en-US" sz="2100" dirty="0" smtClean="0">
                <a:hlinkClick r:id="rId3"/>
              </a:rPr>
              <a:t>Clarkson University</a:t>
            </a:r>
            <a:r>
              <a:rPr lang="en-US" sz="2100" dirty="0" smtClean="0"/>
              <a:t/>
            </a:r>
            <a:br>
              <a:rPr lang="en-US" sz="2100" dirty="0" smtClean="0"/>
            </a:br>
            <a:r>
              <a:rPr lang="en-US" sz="2100" dirty="0" smtClean="0">
                <a:hlinkClick r:id="rId4"/>
              </a:rPr>
              <a:t>Clemson University</a:t>
            </a:r>
            <a:r>
              <a:rPr lang="en-US" sz="2100" dirty="0" smtClean="0"/>
              <a:t/>
            </a:r>
            <a:br>
              <a:rPr lang="en-US" sz="2100" dirty="0" smtClean="0"/>
            </a:br>
            <a:r>
              <a:rPr lang="en-US" sz="2100" dirty="0" smtClean="0">
                <a:hlinkClick r:id="rId5"/>
              </a:rPr>
              <a:t>Cleveland State University</a:t>
            </a:r>
            <a:r>
              <a:rPr lang="en-US" sz="2100" dirty="0" smtClean="0"/>
              <a:t/>
            </a:r>
            <a:br>
              <a:rPr lang="en-US" sz="2100" dirty="0" smtClean="0"/>
            </a:br>
            <a:r>
              <a:rPr lang="en-US" sz="2100" dirty="0" smtClean="0">
                <a:hlinkClick r:id="rId6"/>
              </a:rPr>
              <a:t>College of New Jersey, The</a:t>
            </a:r>
            <a:r>
              <a:rPr lang="en-US" sz="2100" dirty="0" smtClean="0"/>
              <a:t/>
            </a:r>
            <a:br>
              <a:rPr lang="en-US" sz="2100" dirty="0" smtClean="0"/>
            </a:br>
            <a:r>
              <a:rPr lang="en-US" sz="2100" dirty="0" smtClean="0">
                <a:hlinkClick r:id="rId7"/>
              </a:rPr>
              <a:t>Colorado School of Mines</a:t>
            </a:r>
            <a:r>
              <a:rPr lang="en-US" sz="2100" dirty="0" smtClean="0"/>
              <a:t/>
            </a:r>
            <a:br>
              <a:rPr lang="en-US" sz="2100" dirty="0" smtClean="0"/>
            </a:br>
            <a:r>
              <a:rPr lang="en-US" sz="2100" dirty="0" smtClean="0">
                <a:hlinkClick r:id="rId8"/>
              </a:rPr>
              <a:t>Colorado State University</a:t>
            </a:r>
            <a:r>
              <a:rPr lang="en-US" sz="2100" dirty="0" smtClean="0"/>
              <a:t/>
            </a:r>
            <a:br>
              <a:rPr lang="en-US" sz="2100" dirty="0" smtClean="0"/>
            </a:br>
            <a:r>
              <a:rPr lang="en-US" sz="2100" dirty="0" smtClean="0">
                <a:hlinkClick r:id="rId9"/>
              </a:rPr>
              <a:t>Columbia University</a:t>
            </a:r>
            <a:r>
              <a:rPr lang="en-US" sz="2100" dirty="0" smtClean="0"/>
              <a:t/>
            </a:r>
            <a:br>
              <a:rPr lang="en-US" sz="2100" dirty="0" smtClean="0"/>
            </a:br>
            <a:r>
              <a:rPr lang="en-US" sz="2100" dirty="0" smtClean="0">
                <a:hlinkClick r:id="rId10"/>
              </a:rPr>
              <a:t>Cooper Union for the Advancement of Science &amp; Art</a:t>
            </a:r>
            <a:r>
              <a:rPr lang="en-US" sz="2100" dirty="0" smtClean="0"/>
              <a:t/>
            </a:r>
            <a:br>
              <a:rPr lang="en-US" sz="2100" dirty="0" smtClean="0"/>
            </a:br>
            <a:r>
              <a:rPr lang="en-US" sz="2100" dirty="0" smtClean="0">
                <a:hlinkClick r:id="rId11"/>
              </a:rPr>
              <a:t>Cornell University</a:t>
            </a:r>
            <a:r>
              <a:rPr lang="en-US" sz="2100" dirty="0" smtClean="0"/>
              <a:t/>
            </a:r>
            <a:br>
              <a:rPr lang="en-US" sz="2100" dirty="0" smtClean="0"/>
            </a:br>
            <a:r>
              <a:rPr lang="en-US" sz="2100" dirty="0" smtClean="0">
                <a:hlinkClick r:id="rId12"/>
              </a:rPr>
              <a:t>Dakota State University</a:t>
            </a:r>
            <a:r>
              <a:rPr lang="en-US" sz="2100" dirty="0" smtClean="0"/>
              <a:t/>
            </a:r>
            <a:br>
              <a:rPr lang="en-US" sz="2100" dirty="0" smtClean="0"/>
            </a:br>
            <a:r>
              <a:rPr lang="en-US" sz="2100" dirty="0" err="1" smtClean="0">
                <a:hlinkClick r:id="rId13"/>
              </a:rPr>
              <a:t>Dordt</a:t>
            </a:r>
            <a:r>
              <a:rPr lang="en-US" sz="2100" dirty="0" smtClean="0">
                <a:hlinkClick r:id="rId13"/>
              </a:rPr>
              <a:t> College</a:t>
            </a:r>
            <a:r>
              <a:rPr lang="en-US" sz="2100" dirty="0" smtClean="0"/>
              <a:t/>
            </a:r>
            <a:br>
              <a:rPr lang="en-US" sz="2100" dirty="0" smtClean="0"/>
            </a:br>
            <a:r>
              <a:rPr lang="en-US" sz="2100" dirty="0" smtClean="0">
                <a:hlinkClick r:id="rId14"/>
              </a:rPr>
              <a:t>Drexel University</a:t>
            </a:r>
            <a:r>
              <a:rPr lang="en-US" sz="2100" dirty="0" smtClean="0"/>
              <a:t/>
            </a:r>
            <a:br>
              <a:rPr lang="en-US" sz="2100" dirty="0" smtClean="0"/>
            </a:br>
            <a:r>
              <a:rPr lang="en-US" sz="2100" dirty="0" smtClean="0">
                <a:hlinkClick r:id="rId15"/>
              </a:rPr>
              <a:t>Duke University</a:t>
            </a:r>
            <a:r>
              <a:rPr lang="en-US" sz="2100" dirty="0" smtClean="0"/>
              <a:t/>
            </a:r>
            <a:br>
              <a:rPr lang="en-US" sz="2100" dirty="0" smtClean="0"/>
            </a:br>
            <a:r>
              <a:rPr lang="en-US" sz="2100" dirty="0" smtClean="0">
                <a:hlinkClick r:id="rId16"/>
              </a:rPr>
              <a:t>Florida Atlantic University</a:t>
            </a:r>
            <a:r>
              <a:rPr lang="en-US" sz="2100" dirty="0" smtClean="0"/>
              <a:t/>
            </a:r>
            <a:br>
              <a:rPr lang="en-US" sz="2100" dirty="0" smtClean="0"/>
            </a:br>
            <a:r>
              <a:rPr lang="en-US" sz="2100" dirty="0" smtClean="0">
                <a:hlinkClick r:id="rId17"/>
              </a:rPr>
              <a:t>Florida Institute of Technology</a:t>
            </a:r>
            <a:r>
              <a:rPr lang="en-US" sz="2100" dirty="0" smtClean="0"/>
              <a:t/>
            </a:r>
            <a:br>
              <a:rPr lang="en-US" sz="2100" dirty="0" smtClean="0"/>
            </a:br>
            <a:r>
              <a:rPr lang="en-US" sz="2100" dirty="0" smtClean="0">
                <a:hlinkClick r:id="rId18"/>
              </a:rPr>
              <a:t>Florida International University</a:t>
            </a:r>
            <a:r>
              <a:rPr lang="en-US" sz="2100" dirty="0" smtClean="0"/>
              <a:t/>
            </a:r>
            <a:br>
              <a:rPr lang="en-US" sz="2100" dirty="0" smtClean="0"/>
            </a:br>
            <a:r>
              <a:rPr lang="en-US" sz="2100" dirty="0" smtClean="0">
                <a:hlinkClick r:id="rId19"/>
              </a:rPr>
              <a:t>Florida State University</a:t>
            </a:r>
            <a:r>
              <a:rPr lang="en-US" sz="2100" dirty="0" smtClean="0"/>
              <a:t/>
            </a:r>
            <a:br>
              <a:rPr lang="en-US" sz="2100" dirty="0" smtClean="0"/>
            </a:br>
            <a:r>
              <a:rPr lang="en-US" sz="2100" dirty="0" smtClean="0">
                <a:hlinkClick r:id="rId20"/>
              </a:rPr>
              <a:t>George Mason University</a:t>
            </a:r>
            <a:r>
              <a:rPr lang="en-US" sz="2100" dirty="0" smtClean="0"/>
              <a:t/>
            </a:r>
            <a:br>
              <a:rPr lang="en-US" sz="2100" dirty="0" smtClean="0"/>
            </a:br>
            <a:r>
              <a:rPr lang="en-US" sz="2100" dirty="0" smtClean="0">
                <a:hlinkClick r:id="rId21"/>
              </a:rPr>
              <a:t>George Washington University, The</a:t>
            </a:r>
            <a:r>
              <a:rPr lang="en-US" sz="2100" dirty="0" smtClean="0"/>
              <a:t/>
            </a:r>
            <a:br>
              <a:rPr lang="en-US" sz="2100" dirty="0" smtClean="0"/>
            </a:br>
            <a:r>
              <a:rPr lang="en-US" sz="2100" dirty="0" smtClean="0">
                <a:hlinkClick r:id="rId22"/>
              </a:rPr>
              <a:t>Georgia Institute of Technology</a:t>
            </a:r>
            <a:r>
              <a:rPr lang="en-US" sz="2100" dirty="0" smtClean="0"/>
              <a:t/>
            </a:r>
            <a:br>
              <a:rPr lang="en-US" sz="2100" dirty="0" smtClean="0"/>
            </a:br>
            <a:r>
              <a:rPr lang="en-US" sz="2100" dirty="0" smtClean="0">
                <a:hlinkClick r:id="rId23"/>
              </a:rPr>
              <a:t>Howard University</a:t>
            </a:r>
            <a:r>
              <a:rPr lang="en-US" sz="2100" dirty="0" smtClean="0"/>
              <a:t/>
            </a:r>
            <a:br>
              <a:rPr lang="en-US" sz="2100" dirty="0" smtClean="0"/>
            </a:br>
            <a:r>
              <a:rPr lang="en-US" sz="2100" dirty="0" smtClean="0">
                <a:hlinkClick r:id="rId24"/>
              </a:rPr>
              <a:t>Idaho State University</a:t>
            </a:r>
            <a:r>
              <a:rPr lang="en-US" sz="2100" dirty="0" smtClean="0"/>
              <a:t/>
            </a:r>
            <a:br>
              <a:rPr lang="en-US" sz="2100" dirty="0" smtClean="0"/>
            </a:br>
            <a:r>
              <a:rPr lang="en-US" sz="2100" dirty="0" smtClean="0">
                <a:hlinkClick r:id="rId25"/>
              </a:rPr>
              <a:t>Illinois Institute of Technology</a:t>
            </a:r>
            <a:r>
              <a:rPr lang="en-US" sz="2100" dirty="0" smtClean="0"/>
              <a:t/>
            </a:r>
            <a:br>
              <a:rPr lang="en-US" sz="2100" dirty="0" smtClean="0"/>
            </a:br>
            <a:r>
              <a:rPr lang="en-US" sz="2100" dirty="0" smtClean="0">
                <a:hlinkClick r:id="rId26"/>
              </a:rPr>
              <a:t>Indiana Institute of Technology</a:t>
            </a:r>
            <a:r>
              <a:rPr lang="en-US" sz="2100" dirty="0" smtClean="0"/>
              <a:t/>
            </a:r>
            <a:br>
              <a:rPr lang="en-US" sz="2100" dirty="0" smtClean="0"/>
            </a:br>
            <a:r>
              <a:rPr lang="en-US" sz="2100" dirty="0" smtClean="0">
                <a:hlinkClick r:id="rId27"/>
              </a:rPr>
              <a:t>Iowa State University</a:t>
            </a:r>
            <a:r>
              <a:rPr lang="en-US" sz="2100" dirty="0" smtClean="0"/>
              <a:t/>
            </a:r>
            <a:br>
              <a:rPr lang="en-US" sz="2100" dirty="0" smtClean="0"/>
            </a:br>
            <a:r>
              <a:rPr lang="en-US" sz="2100" dirty="0" smtClean="0">
                <a:hlinkClick r:id="rId28"/>
              </a:rPr>
              <a:t>Johns Hopkins University</a:t>
            </a:r>
            <a:r>
              <a:rPr lang="en-US" sz="2100" dirty="0" smtClean="0"/>
              <a:t/>
            </a:r>
            <a:br>
              <a:rPr lang="en-US" sz="2100" dirty="0" smtClean="0"/>
            </a:br>
            <a:r>
              <a:rPr lang="en-US" sz="2100" dirty="0" smtClean="0">
                <a:hlinkClick r:id="rId29"/>
              </a:rPr>
              <a:t>Kansas State University</a:t>
            </a:r>
            <a:r>
              <a:rPr lang="en-US" sz="2100" dirty="0" smtClean="0"/>
              <a:t/>
            </a:r>
            <a:br>
              <a:rPr lang="en-US" sz="2100" dirty="0" smtClean="0"/>
            </a:br>
            <a:r>
              <a:rPr lang="en-US" sz="2100" dirty="0" smtClean="0">
                <a:hlinkClick r:id="rId30"/>
              </a:rPr>
              <a:t>Lafayette College</a:t>
            </a:r>
            <a:r>
              <a:rPr lang="en-US" sz="2100" dirty="0" smtClean="0"/>
              <a:t/>
            </a:r>
            <a:br>
              <a:rPr lang="en-US" sz="2100" dirty="0" smtClean="0"/>
            </a:br>
            <a:r>
              <a:rPr lang="en-US" sz="2100" dirty="0" smtClean="0">
                <a:hlinkClick r:id="rId31"/>
              </a:rPr>
              <a:t>La</a:t>
            </a:r>
            <a:endParaRPr lang="en-US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82</TotalTime>
  <Words>174</Words>
  <Application>Microsoft Office PowerPoint</Application>
  <PresentationFormat>On-screen Show (4:3)</PresentationFormat>
  <Paragraphs>21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CIVIL ENGINEERING</vt:lpstr>
      <vt:lpstr>WHAT DOES IT DO?</vt:lpstr>
      <vt:lpstr>BRANCHES OF CIVIL ENGINEERING</vt:lpstr>
      <vt:lpstr>BACKGROUND KNOWLEDGE</vt:lpstr>
      <vt:lpstr>Slide 5</vt:lpstr>
      <vt:lpstr>Slide 6</vt:lpstr>
      <vt:lpstr>Slide 7</vt:lpstr>
      <vt:lpstr>UNIVERSITIES</vt:lpstr>
      <vt:lpstr>Slide 9</vt:lpstr>
      <vt:lpstr>HOMEWORK FOR SUNDAY (MIDNIGHT)</vt:lpstr>
    </vt:vector>
  </TitlesOfParts>
  <Company>THE COLUMBUS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CIVIL ENGINEERING</dc:title>
  <dc:creator>azuniga</dc:creator>
  <cp:lastModifiedBy>azuniga</cp:lastModifiedBy>
  <cp:revision>7</cp:revision>
  <dcterms:created xsi:type="dcterms:W3CDTF">2009-08-11T19:15:54Z</dcterms:created>
  <dcterms:modified xsi:type="dcterms:W3CDTF">2009-08-12T16:44:16Z</dcterms:modified>
</cp:coreProperties>
</file>