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75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9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58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57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01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977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6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518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6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9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71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E4D6-3D3A-4126-AB54-2452244539C6}" type="datetimeFigureOut">
              <a:rPr lang="es-CO" smtClean="0"/>
              <a:t>21/03/2013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3350-040C-4CCF-B7C3-0BD32835995E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42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TIC TAC TOE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7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getRow</a:t>
            </a:r>
            <a:r>
              <a:rPr lang="es-CO" dirty="0" smtClean="0"/>
              <a:t>()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private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4942" y="1916832"/>
            <a:ext cx="8496944" cy="345638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b="1" dirty="0"/>
              <a:t>private String </a:t>
            </a:r>
            <a:r>
              <a:rPr lang="en-US" sz="4400" b="1" dirty="0" err="1">
                <a:hlinkClick r:id="rId2" action="ppaction://hlinksldjump"/>
              </a:rPr>
              <a:t>getRow</a:t>
            </a:r>
            <a:r>
              <a:rPr lang="en-US" sz="4400" b="1" dirty="0"/>
              <a:t>(</a:t>
            </a:r>
            <a:r>
              <a:rPr lang="en-US" sz="4400" b="1" dirty="0" err="1"/>
              <a:t>int</a:t>
            </a:r>
            <a:r>
              <a:rPr lang="en-US" sz="4400" b="1" dirty="0"/>
              <a:t> row, </a:t>
            </a:r>
            <a:r>
              <a:rPr lang="en-US" sz="4400" b="1" dirty="0" err="1"/>
              <a:t>int</a:t>
            </a:r>
            <a:r>
              <a:rPr lang="en-US" sz="4400" b="1" dirty="0"/>
              <a:t> columns){</a:t>
            </a:r>
          </a:p>
          <a:p>
            <a:pPr marL="0" indent="0">
              <a:buNone/>
            </a:pPr>
            <a:r>
              <a:rPr lang="es-CO" sz="4400" dirty="0"/>
              <a:t>      </a:t>
            </a:r>
            <a:r>
              <a:rPr lang="es-CO" sz="4400" dirty="0" err="1"/>
              <a:t>String</a:t>
            </a:r>
            <a:r>
              <a:rPr lang="es-CO" sz="4400" dirty="0"/>
              <a:t> </a:t>
            </a:r>
            <a:r>
              <a:rPr lang="es-CO" sz="4400" dirty="0" err="1"/>
              <a:t>result</a:t>
            </a:r>
            <a:r>
              <a:rPr lang="es-CO" sz="4400" dirty="0"/>
              <a:t> = "";</a:t>
            </a:r>
          </a:p>
          <a:p>
            <a:pPr marL="0" indent="0">
              <a:buNone/>
            </a:pPr>
            <a:r>
              <a:rPr lang="en-US" sz="4400" dirty="0"/>
              <a:t>      </a:t>
            </a:r>
            <a:r>
              <a:rPr lang="en-US" sz="4400" b="1" dirty="0"/>
              <a:t>for (</a:t>
            </a:r>
            <a:r>
              <a:rPr lang="en-US" sz="4400" b="1" dirty="0" err="1"/>
              <a:t>int</a:t>
            </a:r>
            <a:r>
              <a:rPr lang="en-US" sz="4400" b="1" dirty="0"/>
              <a:t> column = 0; column &lt; columns; column++)</a:t>
            </a:r>
          </a:p>
          <a:p>
            <a:pPr marL="0" indent="0">
              <a:buNone/>
            </a:pPr>
            <a:r>
              <a:rPr lang="es-CO" sz="4400" dirty="0"/>
              <a:t>         </a:t>
            </a:r>
            <a:r>
              <a:rPr lang="es-CO" sz="4400" dirty="0" err="1"/>
              <a:t>result</a:t>
            </a:r>
            <a:r>
              <a:rPr lang="es-CO" sz="4400" dirty="0"/>
              <a:t> += </a:t>
            </a:r>
            <a:r>
              <a:rPr lang="es-CO" sz="4400" dirty="0" err="1"/>
              <a:t>board</a:t>
            </a:r>
            <a:r>
              <a:rPr lang="es-CO" sz="4400" dirty="0"/>
              <a:t>[</a:t>
            </a:r>
            <a:r>
              <a:rPr lang="es-CO" sz="4400" dirty="0" err="1"/>
              <a:t>row</a:t>
            </a:r>
            <a:r>
              <a:rPr lang="es-CO" sz="4400" dirty="0"/>
              <a:t>][</a:t>
            </a:r>
            <a:r>
              <a:rPr lang="es-CO" sz="4400" dirty="0" err="1"/>
              <a:t>column</a:t>
            </a:r>
            <a:r>
              <a:rPr lang="es-CO" sz="4400" dirty="0"/>
              <a:t>];</a:t>
            </a:r>
          </a:p>
          <a:p>
            <a:pPr marL="0" indent="0">
              <a:buNone/>
            </a:pPr>
            <a:r>
              <a:rPr lang="es-CO" sz="4400" dirty="0"/>
              <a:t>      </a:t>
            </a:r>
            <a:r>
              <a:rPr lang="es-CO" sz="4400" b="1" dirty="0" err="1"/>
              <a:t>return</a:t>
            </a:r>
            <a:r>
              <a:rPr lang="es-CO" sz="4400" b="1" dirty="0"/>
              <a:t> </a:t>
            </a:r>
            <a:r>
              <a:rPr lang="es-CO" sz="4400" b="1" dirty="0" err="1"/>
              <a:t>result</a:t>
            </a:r>
            <a:r>
              <a:rPr lang="es-CO" sz="4400" b="1" dirty="0" smtClean="0"/>
              <a:t>;</a:t>
            </a:r>
            <a:endParaRPr lang="es-CO" sz="4400" b="1" dirty="0"/>
          </a:p>
          <a:p>
            <a:pPr marL="0" indent="0">
              <a:buNone/>
            </a:pPr>
            <a:r>
              <a:rPr lang="es-CO" sz="4400" dirty="0"/>
              <a:t>   </a:t>
            </a:r>
            <a:r>
              <a:rPr lang="es-CO" sz="2800" dirty="0" smtClean="0"/>
              <a:t> </a:t>
            </a:r>
            <a:r>
              <a:rPr lang="es-CO" sz="4000" dirty="0">
                <a:hlinkClick r:id="rId3" action="ppaction://hlinksldjump"/>
              </a:rPr>
              <a:t>}</a:t>
            </a:r>
            <a:endParaRPr lang="es-CO" sz="5100" dirty="0"/>
          </a:p>
        </p:txBody>
      </p:sp>
    </p:spTree>
    <p:extLst>
      <p:ext uri="{BB962C8B-B14F-4D97-AF65-F5344CB8AC3E}">
        <p14:creationId xmlns:p14="http://schemas.microsoft.com/office/powerpoint/2010/main" val="37668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getDiagonal</a:t>
            </a:r>
            <a:r>
              <a:rPr lang="es-CO" dirty="0" smtClean="0"/>
              <a:t>()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private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4942" y="1268760"/>
            <a:ext cx="8496944" cy="525658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b="1" dirty="0"/>
              <a:t>private String </a:t>
            </a:r>
            <a:r>
              <a:rPr lang="en-US" sz="3600" b="1" dirty="0" err="1"/>
              <a:t>getDiagonal</a:t>
            </a:r>
            <a:r>
              <a:rPr lang="en-US" sz="3600" b="1" dirty="0"/>
              <a:t>(</a:t>
            </a:r>
            <a:r>
              <a:rPr lang="en-US" sz="3600" b="1" dirty="0" err="1"/>
              <a:t>int</a:t>
            </a:r>
            <a:r>
              <a:rPr lang="en-US" sz="3600" b="1" dirty="0"/>
              <a:t> </a:t>
            </a:r>
            <a:r>
              <a:rPr lang="en-US" sz="3600" b="1" dirty="0" err="1"/>
              <a:t>startRow</a:t>
            </a:r>
            <a:r>
              <a:rPr lang="en-US" sz="3600" b="1" dirty="0"/>
              <a:t>, </a:t>
            </a:r>
            <a:r>
              <a:rPr lang="en-US" sz="3600" b="1" dirty="0" err="1"/>
              <a:t>int</a:t>
            </a:r>
            <a:r>
              <a:rPr lang="en-US" sz="3600" b="1" dirty="0"/>
              <a:t> rows, </a:t>
            </a:r>
            <a:r>
              <a:rPr lang="en-US" sz="3600" b="1" dirty="0" err="1"/>
              <a:t>int</a:t>
            </a:r>
            <a:r>
              <a:rPr lang="en-US" sz="3600" b="1" dirty="0"/>
              <a:t> columns){</a:t>
            </a:r>
          </a:p>
          <a:p>
            <a:pPr marL="0" indent="0">
              <a:buNone/>
            </a:pPr>
            <a:r>
              <a:rPr lang="es-CO" sz="3600" dirty="0"/>
              <a:t>      </a:t>
            </a:r>
            <a:r>
              <a:rPr lang="es-CO" sz="3600" dirty="0" err="1"/>
              <a:t>String</a:t>
            </a:r>
            <a:r>
              <a:rPr lang="es-CO" sz="3600" dirty="0"/>
              <a:t> </a:t>
            </a:r>
            <a:r>
              <a:rPr lang="es-CO" sz="3600" dirty="0" err="1"/>
              <a:t>result</a:t>
            </a:r>
            <a:r>
              <a:rPr lang="es-CO" sz="3600" dirty="0"/>
              <a:t> = "";</a:t>
            </a:r>
          </a:p>
          <a:p>
            <a:pPr marL="0" indent="0">
              <a:buNone/>
            </a:pPr>
            <a:r>
              <a:rPr lang="es-CO" sz="3600" dirty="0"/>
              <a:t>      </a:t>
            </a:r>
            <a:r>
              <a:rPr lang="es-CO" sz="3600" b="1" dirty="0" err="1"/>
              <a:t>int</a:t>
            </a:r>
            <a:r>
              <a:rPr lang="es-CO" sz="3600" b="1" dirty="0"/>
              <a:t> </a:t>
            </a:r>
            <a:r>
              <a:rPr lang="es-CO" sz="3600" b="1" dirty="0" err="1"/>
              <a:t>column</a:t>
            </a:r>
            <a:r>
              <a:rPr lang="es-CO" sz="3600" b="1" dirty="0"/>
              <a:t> = 0;</a:t>
            </a:r>
          </a:p>
          <a:p>
            <a:pPr marL="0" indent="0">
              <a:buNone/>
            </a:pPr>
            <a:r>
              <a:rPr lang="es-CO" sz="3600" dirty="0"/>
              <a:t>      </a:t>
            </a:r>
            <a:r>
              <a:rPr lang="es-CO" sz="3600" b="1" dirty="0" err="1"/>
              <a:t>if</a:t>
            </a:r>
            <a:r>
              <a:rPr lang="es-CO" sz="3600" b="1" dirty="0"/>
              <a:t> (</a:t>
            </a:r>
            <a:r>
              <a:rPr lang="es-CO" sz="3600" b="1" dirty="0" err="1"/>
              <a:t>startRow</a:t>
            </a:r>
            <a:r>
              <a:rPr lang="es-CO" sz="3600" b="1" dirty="0"/>
              <a:t> == 0)</a:t>
            </a:r>
          </a:p>
          <a:p>
            <a:pPr marL="0" indent="0">
              <a:buNone/>
            </a:pPr>
            <a:r>
              <a:rPr lang="es-CO" sz="3600" dirty="0"/>
              <a:t>         </a:t>
            </a:r>
            <a:r>
              <a:rPr lang="es-CO" sz="3600" b="1" dirty="0" err="1"/>
              <a:t>while</a:t>
            </a:r>
            <a:r>
              <a:rPr lang="es-CO" sz="3600" b="1" dirty="0"/>
              <a:t> (</a:t>
            </a:r>
            <a:r>
              <a:rPr lang="es-CO" sz="3600" b="1" dirty="0" err="1"/>
              <a:t>startRow</a:t>
            </a:r>
            <a:r>
              <a:rPr lang="es-CO" sz="3600" b="1" dirty="0"/>
              <a:t> &lt; </a:t>
            </a:r>
            <a:r>
              <a:rPr lang="es-CO" sz="3600" b="1" dirty="0" err="1"/>
              <a:t>rows</a:t>
            </a:r>
            <a:r>
              <a:rPr lang="es-CO" sz="3600" b="1" dirty="0"/>
              <a:t>){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result</a:t>
            </a:r>
            <a:r>
              <a:rPr lang="es-CO" sz="3600" dirty="0"/>
              <a:t> += </a:t>
            </a:r>
            <a:r>
              <a:rPr lang="es-CO" sz="3600" dirty="0" err="1"/>
              <a:t>board</a:t>
            </a:r>
            <a:r>
              <a:rPr lang="es-CO" sz="3600" dirty="0"/>
              <a:t>[</a:t>
            </a:r>
            <a:r>
              <a:rPr lang="es-CO" sz="3600" dirty="0" err="1"/>
              <a:t>startRow</a:t>
            </a:r>
            <a:r>
              <a:rPr lang="es-CO" sz="3600" dirty="0"/>
              <a:t>][</a:t>
            </a:r>
            <a:r>
              <a:rPr lang="es-CO" sz="3600" dirty="0" err="1"/>
              <a:t>column</a:t>
            </a:r>
            <a:r>
              <a:rPr lang="es-CO" sz="3600" dirty="0"/>
              <a:t>];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startRow</a:t>
            </a:r>
            <a:r>
              <a:rPr lang="es-CO" sz="3600" dirty="0"/>
              <a:t>++;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column</a:t>
            </a:r>
            <a:r>
              <a:rPr lang="es-CO" sz="3600" dirty="0"/>
              <a:t>++;</a:t>
            </a:r>
          </a:p>
          <a:p>
            <a:pPr marL="0" indent="0">
              <a:buNone/>
            </a:pPr>
            <a:r>
              <a:rPr lang="es-CO" sz="3600" dirty="0"/>
              <a:t>         }</a:t>
            </a:r>
          </a:p>
          <a:p>
            <a:pPr marL="0" indent="0">
              <a:buNone/>
            </a:pPr>
            <a:r>
              <a:rPr lang="es-CO" sz="3600" dirty="0"/>
              <a:t>      </a:t>
            </a:r>
            <a:r>
              <a:rPr lang="es-CO" sz="3600" b="1" dirty="0" err="1"/>
              <a:t>else</a:t>
            </a:r>
            <a:endParaRPr lang="es-CO" sz="3600" b="1" dirty="0"/>
          </a:p>
          <a:p>
            <a:pPr marL="0" indent="0">
              <a:buNone/>
            </a:pPr>
            <a:r>
              <a:rPr lang="es-CO" sz="3600" dirty="0"/>
              <a:t>         </a:t>
            </a:r>
            <a:r>
              <a:rPr lang="es-CO" sz="3600" b="1" dirty="0" err="1"/>
              <a:t>while</a:t>
            </a:r>
            <a:r>
              <a:rPr lang="es-CO" sz="3600" b="1" dirty="0"/>
              <a:t> (</a:t>
            </a:r>
            <a:r>
              <a:rPr lang="es-CO" sz="3600" b="1" dirty="0" err="1"/>
              <a:t>startRow</a:t>
            </a:r>
            <a:r>
              <a:rPr lang="es-CO" sz="3600" b="1" dirty="0"/>
              <a:t> &gt;= 0){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result</a:t>
            </a:r>
            <a:r>
              <a:rPr lang="es-CO" sz="3600" dirty="0"/>
              <a:t> += </a:t>
            </a:r>
            <a:r>
              <a:rPr lang="es-CO" sz="3600" dirty="0" err="1"/>
              <a:t>board</a:t>
            </a:r>
            <a:r>
              <a:rPr lang="es-CO" sz="3600" dirty="0"/>
              <a:t>[</a:t>
            </a:r>
            <a:r>
              <a:rPr lang="es-CO" sz="3600" dirty="0" err="1"/>
              <a:t>startRow</a:t>
            </a:r>
            <a:r>
              <a:rPr lang="es-CO" sz="3600" dirty="0"/>
              <a:t>][</a:t>
            </a:r>
            <a:r>
              <a:rPr lang="es-CO" sz="3600" dirty="0" err="1"/>
              <a:t>column</a:t>
            </a:r>
            <a:r>
              <a:rPr lang="es-CO" sz="3600" dirty="0"/>
              <a:t>];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startRow</a:t>
            </a:r>
            <a:r>
              <a:rPr lang="es-CO" sz="3600" dirty="0"/>
              <a:t>--;</a:t>
            </a:r>
          </a:p>
          <a:p>
            <a:pPr marL="0" indent="0">
              <a:buNone/>
            </a:pPr>
            <a:r>
              <a:rPr lang="es-CO" sz="3600" dirty="0"/>
              <a:t>            </a:t>
            </a:r>
            <a:r>
              <a:rPr lang="es-CO" sz="3600" dirty="0" err="1"/>
              <a:t>column</a:t>
            </a:r>
            <a:r>
              <a:rPr lang="es-CO" sz="3600" dirty="0"/>
              <a:t>++;</a:t>
            </a:r>
          </a:p>
          <a:p>
            <a:pPr marL="0" indent="0">
              <a:buNone/>
            </a:pPr>
            <a:r>
              <a:rPr lang="es-CO" sz="3600" dirty="0"/>
              <a:t>         }</a:t>
            </a:r>
          </a:p>
          <a:p>
            <a:pPr marL="0" indent="0">
              <a:buNone/>
            </a:pPr>
            <a:r>
              <a:rPr lang="es-CO" sz="3600" dirty="0"/>
              <a:t>      </a:t>
            </a:r>
            <a:r>
              <a:rPr lang="es-CO" sz="3600" b="1" dirty="0" err="1"/>
              <a:t>return</a:t>
            </a:r>
            <a:r>
              <a:rPr lang="es-CO" sz="3600" b="1" dirty="0"/>
              <a:t> </a:t>
            </a:r>
            <a:r>
              <a:rPr lang="es-CO" sz="3600" b="1" dirty="0" err="1"/>
              <a:t>result</a:t>
            </a:r>
            <a:r>
              <a:rPr lang="es-CO" sz="3600" b="1" dirty="0"/>
              <a:t>;</a:t>
            </a:r>
          </a:p>
          <a:p>
            <a:pPr marL="0" indent="0">
              <a:buNone/>
            </a:pPr>
            <a:r>
              <a:rPr lang="es-CO" sz="3600" dirty="0"/>
              <a:t>   </a:t>
            </a:r>
            <a:r>
              <a:rPr lang="es-CO" sz="3600" dirty="0">
                <a:hlinkClick r:id="rId2" action="ppaction://hlinksldjump"/>
              </a:rPr>
              <a:t>}</a:t>
            </a:r>
            <a:endParaRPr lang="es-CO" sz="5100" dirty="0"/>
          </a:p>
        </p:txBody>
      </p:sp>
    </p:spTree>
    <p:extLst>
      <p:ext uri="{BB962C8B-B14F-4D97-AF65-F5344CB8AC3E}">
        <p14:creationId xmlns:p14="http://schemas.microsoft.com/office/powerpoint/2010/main" val="11899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r</a:t>
            </a:r>
            <a:r>
              <a:rPr lang="es-CO" dirty="0" err="1" smtClean="0"/>
              <a:t>eset</a:t>
            </a:r>
            <a:r>
              <a:rPr lang="es-CO" dirty="0" smtClean="0"/>
              <a:t>()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public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4942" y="1916832"/>
            <a:ext cx="8496944" cy="345638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3600" dirty="0"/>
              <a:t> </a:t>
            </a:r>
            <a:r>
              <a:rPr lang="es-CO" sz="3600" b="1" dirty="0" err="1"/>
              <a:t>public</a:t>
            </a:r>
            <a:r>
              <a:rPr lang="es-CO" sz="3600" b="1" dirty="0"/>
              <a:t> </a:t>
            </a:r>
            <a:r>
              <a:rPr lang="es-CO" sz="3600" b="1" dirty="0" err="1"/>
              <a:t>void</a:t>
            </a:r>
            <a:r>
              <a:rPr lang="es-CO" sz="3600" b="1" dirty="0"/>
              <a:t> </a:t>
            </a:r>
            <a:r>
              <a:rPr lang="es-CO" sz="3600" b="1" dirty="0" err="1"/>
              <a:t>reset</a:t>
            </a:r>
            <a:r>
              <a:rPr lang="es-CO" sz="3600" b="1" dirty="0"/>
              <a:t>(){</a:t>
            </a:r>
          </a:p>
          <a:p>
            <a:pPr marL="0" indent="0">
              <a:buNone/>
            </a:pPr>
            <a:r>
              <a:rPr lang="en-US" sz="3600" dirty="0"/>
              <a:t>      </a:t>
            </a:r>
            <a:r>
              <a:rPr lang="en-US" sz="3600" b="1" dirty="0"/>
              <a:t>for (</a:t>
            </a:r>
            <a:r>
              <a:rPr lang="en-US" sz="3600" b="1" dirty="0" err="1"/>
              <a:t>int</a:t>
            </a:r>
            <a:r>
              <a:rPr lang="en-US" sz="3600" b="1" dirty="0"/>
              <a:t> row = 0; row &lt; </a:t>
            </a:r>
            <a:r>
              <a:rPr lang="en-US" sz="3600" b="1" dirty="0" err="1"/>
              <a:t>board.length</a:t>
            </a:r>
            <a:r>
              <a:rPr lang="en-US" sz="3600" b="1" dirty="0"/>
              <a:t>; row++)</a:t>
            </a:r>
          </a:p>
          <a:p>
            <a:pPr marL="0" indent="0">
              <a:buNone/>
            </a:pPr>
            <a:r>
              <a:rPr lang="en-US" sz="3600" dirty="0"/>
              <a:t>         </a:t>
            </a:r>
            <a:r>
              <a:rPr lang="en-US" sz="3600" b="1" dirty="0"/>
              <a:t>for (</a:t>
            </a:r>
            <a:r>
              <a:rPr lang="en-US" sz="3600" b="1" dirty="0" err="1"/>
              <a:t>int</a:t>
            </a:r>
            <a:r>
              <a:rPr lang="en-US" sz="3600" b="1" dirty="0"/>
              <a:t> column = 0; column &lt; board[0].length; </a:t>
            </a:r>
            <a:r>
              <a:rPr lang="en-US" sz="3600" b="1" dirty="0" smtClean="0"/>
              <a:t>		column</a:t>
            </a:r>
            <a:r>
              <a:rPr lang="en-US" sz="3600" b="1" dirty="0"/>
              <a:t>++)</a:t>
            </a:r>
          </a:p>
          <a:p>
            <a:pPr marL="0" indent="0">
              <a:buNone/>
            </a:pPr>
            <a:r>
              <a:rPr lang="es-CO" sz="3600" dirty="0"/>
              <a:t>       </a:t>
            </a:r>
            <a:r>
              <a:rPr lang="es-CO" sz="3600" dirty="0" smtClean="0"/>
              <a:t> 		</a:t>
            </a:r>
            <a:r>
              <a:rPr lang="es-CO" sz="3600" dirty="0" err="1" smtClean="0"/>
              <a:t>board</a:t>
            </a:r>
            <a:r>
              <a:rPr lang="es-CO" sz="3600" dirty="0" smtClean="0"/>
              <a:t>[</a:t>
            </a:r>
            <a:r>
              <a:rPr lang="es-CO" sz="3600" dirty="0" err="1" smtClean="0"/>
              <a:t>row</a:t>
            </a:r>
            <a:r>
              <a:rPr lang="es-CO" sz="3600" dirty="0"/>
              <a:t>][</a:t>
            </a:r>
            <a:r>
              <a:rPr lang="es-CO" sz="3600" dirty="0" err="1"/>
              <a:t>column</a:t>
            </a:r>
            <a:r>
              <a:rPr lang="es-CO" sz="3600" dirty="0"/>
              <a:t>] = "-";</a:t>
            </a:r>
          </a:p>
          <a:p>
            <a:pPr marL="0" indent="0">
              <a:buNone/>
            </a:pPr>
            <a:r>
              <a:rPr lang="es-CO" sz="3600" dirty="0"/>
              <a:t>   </a:t>
            </a:r>
            <a:r>
              <a:rPr lang="es-CO" sz="3600" dirty="0">
                <a:hlinkClick r:id="rId2" action="ppaction://hlinksldjump"/>
              </a:rPr>
              <a:t>} </a:t>
            </a:r>
            <a:r>
              <a:rPr lang="es-CO" sz="3600" dirty="0"/>
              <a:t>  </a:t>
            </a:r>
          </a:p>
          <a:p>
            <a:pPr marL="0" indent="0">
              <a:buNone/>
            </a:pPr>
            <a:r>
              <a:rPr lang="es-CO" sz="3600" dirty="0"/>
              <a:t> </a:t>
            </a:r>
            <a:endParaRPr lang="es-CO" sz="5100" dirty="0"/>
          </a:p>
        </p:txBody>
      </p:sp>
    </p:spTree>
    <p:extLst>
      <p:ext uri="{BB962C8B-B14F-4D97-AF65-F5344CB8AC3E}">
        <p14:creationId xmlns:p14="http://schemas.microsoft.com/office/powerpoint/2010/main" val="5826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placeXorO</a:t>
            </a:r>
            <a:r>
              <a:rPr lang="es-CO" dirty="0" smtClean="0"/>
              <a:t>()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public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4942" y="1916832"/>
            <a:ext cx="8496944" cy="374441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3600" dirty="0"/>
              <a:t> </a:t>
            </a:r>
            <a:r>
              <a:rPr lang="en-US" dirty="0"/>
              <a:t> </a:t>
            </a:r>
            <a:r>
              <a:rPr lang="en-US" b="1" dirty="0"/>
              <a:t>public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placeXorO</a:t>
            </a:r>
            <a:r>
              <a:rPr lang="en-US" b="1" dirty="0"/>
              <a:t>(String s, </a:t>
            </a:r>
            <a:r>
              <a:rPr lang="en-US" b="1" dirty="0" err="1"/>
              <a:t>int</a:t>
            </a:r>
            <a:r>
              <a:rPr lang="en-US" b="1" dirty="0"/>
              <a:t> row, </a:t>
            </a:r>
            <a:r>
              <a:rPr lang="en-US" b="1" dirty="0" err="1"/>
              <a:t>int</a:t>
            </a:r>
            <a:r>
              <a:rPr lang="en-US" b="1" dirty="0"/>
              <a:t> column){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if (board[row - 1][column - 1].equals("-")){</a:t>
            </a:r>
          </a:p>
          <a:p>
            <a:pPr marL="0" indent="0">
              <a:buNone/>
            </a:pPr>
            <a:r>
              <a:rPr lang="en-US" dirty="0"/>
              <a:t>         board[row - 1][column - 1] = s;</a:t>
            </a:r>
          </a:p>
          <a:p>
            <a:pPr marL="0" indent="0">
              <a:buNone/>
            </a:pPr>
            <a:r>
              <a:rPr lang="es-CO" dirty="0"/>
              <a:t>         </a:t>
            </a:r>
            <a:r>
              <a:rPr lang="es-CO" b="1" dirty="0" err="1"/>
              <a:t>return</a:t>
            </a:r>
            <a:r>
              <a:rPr lang="es-CO" b="1" dirty="0"/>
              <a:t> true;</a:t>
            </a:r>
          </a:p>
          <a:p>
            <a:pPr marL="0" indent="0">
              <a:buNone/>
            </a:pPr>
            <a:r>
              <a:rPr lang="es-CO" dirty="0"/>
              <a:t>      }</a:t>
            </a:r>
          </a:p>
          <a:p>
            <a:pPr marL="0" indent="0">
              <a:buNone/>
            </a:pPr>
            <a:r>
              <a:rPr lang="es-CO" dirty="0"/>
              <a:t>      </a:t>
            </a:r>
            <a:r>
              <a:rPr lang="es-CO" b="1" dirty="0" err="1"/>
              <a:t>else</a:t>
            </a:r>
            <a:endParaRPr lang="es-CO" b="1" dirty="0"/>
          </a:p>
          <a:p>
            <a:pPr marL="0" indent="0">
              <a:buNone/>
            </a:pPr>
            <a:r>
              <a:rPr lang="es-CO" dirty="0"/>
              <a:t>         </a:t>
            </a:r>
            <a:r>
              <a:rPr lang="es-CO" b="1" dirty="0" err="1"/>
              <a:t>return</a:t>
            </a:r>
            <a:r>
              <a:rPr lang="es-CO" b="1" dirty="0"/>
              <a:t> false;</a:t>
            </a:r>
          </a:p>
          <a:p>
            <a:pPr marL="0" indent="0">
              <a:buNone/>
            </a:pPr>
            <a:r>
              <a:rPr lang="es-CO" dirty="0"/>
              <a:t>  </a:t>
            </a:r>
            <a:r>
              <a:rPr lang="es-CO" dirty="0">
                <a:hlinkClick r:id="rId2" action="ppaction://hlinksldjump"/>
              </a:rPr>
              <a:t> }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 </a:t>
            </a:r>
            <a:r>
              <a:rPr lang="es-CO" sz="3600" dirty="0" smtClean="0"/>
              <a:t> </a:t>
            </a:r>
            <a:endParaRPr lang="es-CO" sz="5100" dirty="0"/>
          </a:p>
        </p:txBody>
      </p:sp>
    </p:spTree>
    <p:extLst>
      <p:ext uri="{BB962C8B-B14F-4D97-AF65-F5344CB8AC3E}">
        <p14:creationId xmlns:p14="http://schemas.microsoft.com/office/powerpoint/2010/main" val="16187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Brace 2"/>
          <p:cNvSpPr/>
          <p:nvPr/>
        </p:nvSpPr>
        <p:spPr>
          <a:xfrm>
            <a:off x="4961747" y="3021902"/>
            <a:ext cx="1502069" cy="936104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Equal 3"/>
          <p:cNvSpPr/>
          <p:nvPr/>
        </p:nvSpPr>
        <p:spPr>
          <a:xfrm>
            <a:off x="3827585" y="3032956"/>
            <a:ext cx="1011382" cy="9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7352" y="3032956"/>
            <a:ext cx="1324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test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2182" y="3017437"/>
            <a:ext cx="1329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XXX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759633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373" y="2132856"/>
            <a:ext cx="3951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possible[] 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159" y="836712"/>
            <a:ext cx="527135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angle 4"/>
          <p:cNvSpPr/>
          <p:nvPr/>
        </p:nvSpPr>
        <p:spPr>
          <a:xfrm>
            <a:off x="4362817" y="980728"/>
            <a:ext cx="42511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</a:p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0318" y="836712"/>
            <a:ext cx="1368152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angle 6"/>
          <p:cNvSpPr/>
          <p:nvPr/>
        </p:nvSpPr>
        <p:spPr>
          <a:xfrm>
            <a:off x="5240604" y="985267"/>
            <a:ext cx="96853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X0X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XX0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00X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XX0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XXX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9633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40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676521" y="1656814"/>
            <a:ext cx="432048" cy="165647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angle 2"/>
          <p:cNvSpPr/>
          <p:nvPr/>
        </p:nvSpPr>
        <p:spPr>
          <a:xfrm>
            <a:off x="165973" y="3429000"/>
            <a:ext cx="3951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possible[] 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971600" y="1628507"/>
            <a:ext cx="432048" cy="165647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angle 4"/>
          <p:cNvSpPr/>
          <p:nvPr/>
        </p:nvSpPr>
        <p:spPr>
          <a:xfrm>
            <a:off x="4126802" y="1484491"/>
            <a:ext cx="527135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angle 5"/>
          <p:cNvSpPr/>
          <p:nvPr/>
        </p:nvSpPr>
        <p:spPr>
          <a:xfrm>
            <a:off x="4182460" y="1628507"/>
            <a:ext cx="42511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</a:p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87848"/>
              </p:ext>
            </p:extLst>
          </p:nvPr>
        </p:nvGraphicFramePr>
        <p:xfrm>
          <a:off x="827584" y="1916832"/>
          <a:ext cx="2160240" cy="1112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{2D5ABB26-0587-4C30-8999-92F81FD0307C}</a:tableStyleId>
              </a:tblPr>
              <a:tblGrid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17684" y="1583378"/>
            <a:ext cx="11368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X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8103" y="2229708"/>
            <a:ext cx="11160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X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0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Left Arrow 11">
            <a:hlinkClick r:id="rId2" action="ppaction://hlinksldjump"/>
          </p:cNvPr>
          <p:cNvSpPr/>
          <p:nvPr/>
        </p:nvSpPr>
        <p:spPr>
          <a:xfrm>
            <a:off x="759633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309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8" grpId="0" animBg="1"/>
      <p:bldP spid="5" grpId="0" animBg="1"/>
      <p:bldP spid="6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rot="5400000">
            <a:off x="1634731" y="1392168"/>
            <a:ext cx="432048" cy="219035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Oval 3"/>
          <p:cNvSpPr/>
          <p:nvPr/>
        </p:nvSpPr>
        <p:spPr>
          <a:xfrm rot="5400000">
            <a:off x="1578861" y="1052144"/>
            <a:ext cx="432048" cy="20786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angle 4"/>
          <p:cNvSpPr/>
          <p:nvPr/>
        </p:nvSpPr>
        <p:spPr>
          <a:xfrm>
            <a:off x="4126802" y="1484491"/>
            <a:ext cx="527135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angle 5"/>
          <p:cNvSpPr/>
          <p:nvPr/>
        </p:nvSpPr>
        <p:spPr>
          <a:xfrm>
            <a:off x="4182460" y="1628507"/>
            <a:ext cx="42511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</a:p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6273"/>
              </p:ext>
            </p:extLst>
          </p:nvPr>
        </p:nvGraphicFramePr>
        <p:xfrm>
          <a:off x="694654" y="1883994"/>
          <a:ext cx="2139540" cy="1112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{2D5ABB26-0587-4C30-8999-92F81FD0307C}</a:tableStyleId>
              </a:tblPr>
              <a:tblGrid>
                <a:gridCol w="713180"/>
                <a:gridCol w="713180"/>
                <a:gridCol w="713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X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17684" y="1583378"/>
            <a:ext cx="11368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X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28103" y="2229708"/>
            <a:ext cx="11160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X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0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6845" y="2703370"/>
            <a:ext cx="11576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7683" y="3313905"/>
            <a:ext cx="11368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 0 X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0665" y="3864963"/>
            <a:ext cx="11368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 X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2626" y="4365104"/>
            <a:ext cx="11160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 0 0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69" y="3300320"/>
            <a:ext cx="3951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possible[] 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Left Arrow 15">
            <a:hlinkClick r:id="rId2" action="ppaction://hlinksldjump"/>
          </p:cNvPr>
          <p:cNvSpPr/>
          <p:nvPr/>
        </p:nvSpPr>
        <p:spPr>
          <a:xfrm>
            <a:off x="759633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95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381642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java.util.Scanner</a:t>
            </a:r>
            <a:r>
              <a:rPr lang="es-CO" sz="2800" dirty="0" smtClean="0"/>
              <a:t>;</a:t>
            </a:r>
          </a:p>
          <a:p>
            <a:pPr marL="0" indent="0">
              <a:buNone/>
            </a:pPr>
            <a:r>
              <a:rPr lang="es-CO" sz="2800" dirty="0" err="1" smtClean="0"/>
              <a:t>import</a:t>
            </a:r>
            <a:r>
              <a:rPr lang="es-CO" sz="2800" dirty="0" smtClean="0"/>
              <a:t> </a:t>
            </a:r>
            <a:r>
              <a:rPr lang="es-CO" sz="2800" dirty="0" err="1" smtClean="0"/>
              <a:t>java.util.Random</a:t>
            </a:r>
            <a:r>
              <a:rPr lang="es-CO" sz="2800" dirty="0" smtClean="0"/>
              <a:t>;</a:t>
            </a:r>
          </a:p>
          <a:p>
            <a:pPr marL="0" indent="0">
              <a:buNone/>
            </a:pPr>
            <a:r>
              <a:rPr lang="es-CO" sz="2800" dirty="0"/>
              <a:t>	</a:t>
            </a:r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class</a:t>
            </a:r>
            <a:r>
              <a:rPr lang="es-CO" sz="2800" dirty="0" smtClean="0"/>
              <a:t> </a:t>
            </a:r>
            <a:r>
              <a:rPr lang="es-CO" sz="2800" dirty="0" err="1" smtClean="0"/>
              <a:t>PlayTTT</a:t>
            </a:r>
            <a:r>
              <a:rPr lang="es-CO" sz="2800" dirty="0" smtClean="0"/>
              <a:t>{   </a:t>
            </a:r>
          </a:p>
          <a:p>
            <a:pPr marL="0" indent="0">
              <a:buNone/>
            </a:pPr>
            <a:r>
              <a:rPr lang="es-CO" sz="2800" dirty="0"/>
              <a:t>	</a:t>
            </a:r>
            <a:r>
              <a:rPr lang="es-CO" sz="2800" dirty="0" smtClean="0"/>
              <a:t>	</a:t>
            </a:r>
            <a:r>
              <a:rPr lang="es-CO" sz="2800" dirty="0" err="1" smtClean="0"/>
              <a:t>public</a:t>
            </a:r>
            <a:r>
              <a:rPr lang="es-CO" sz="2800" dirty="0" smtClean="0"/>
              <a:t> </a:t>
            </a:r>
            <a:r>
              <a:rPr lang="es-CO" sz="2800" dirty="0" err="1" smtClean="0"/>
              <a:t>static</a:t>
            </a:r>
            <a:r>
              <a:rPr lang="es-CO" sz="2800" dirty="0" smtClean="0"/>
              <a:t> </a:t>
            </a:r>
            <a:r>
              <a:rPr lang="es-CO" sz="2800" dirty="0" err="1" smtClean="0"/>
              <a:t>void</a:t>
            </a:r>
            <a:r>
              <a:rPr lang="es-CO" sz="2800" dirty="0" smtClean="0"/>
              <a:t> </a:t>
            </a:r>
            <a:r>
              <a:rPr lang="es-CO" sz="2800" dirty="0" err="1" smtClean="0"/>
              <a:t>main</a:t>
            </a:r>
            <a:r>
              <a:rPr lang="es-CO" sz="2800" dirty="0" smtClean="0"/>
              <a:t>(</a:t>
            </a:r>
            <a:r>
              <a:rPr lang="es-CO" sz="2800" dirty="0" err="1" smtClean="0"/>
              <a:t>String</a:t>
            </a:r>
            <a:r>
              <a:rPr lang="es-CO" sz="2800" dirty="0" smtClean="0"/>
              <a:t>[]</a:t>
            </a:r>
            <a:r>
              <a:rPr lang="es-CO" sz="2800" dirty="0" err="1" smtClean="0"/>
              <a:t>args</a:t>
            </a:r>
            <a:r>
              <a:rPr lang="es-CO" sz="2800" dirty="0" smtClean="0"/>
              <a:t>){      		Scanner </a:t>
            </a:r>
            <a:r>
              <a:rPr lang="es-CO" sz="2800" dirty="0" err="1" smtClean="0"/>
              <a:t>reader</a:t>
            </a:r>
            <a:r>
              <a:rPr lang="es-CO" sz="2800" dirty="0" smtClean="0"/>
              <a:t> = new Scanner(System.in);      </a:t>
            </a:r>
          </a:p>
          <a:p>
            <a:pPr marL="0" indent="0">
              <a:buNone/>
            </a:pPr>
            <a:r>
              <a:rPr lang="es-CO" sz="2800" dirty="0" smtClean="0"/>
              <a:t>		</a:t>
            </a:r>
            <a:r>
              <a:rPr lang="es-CO" sz="2800" dirty="0" err="1" smtClean="0">
                <a:hlinkClick r:id="rId2" action="ppaction://hlinksldjump"/>
              </a:rPr>
              <a:t>TTTBoard</a:t>
            </a:r>
            <a:r>
              <a:rPr lang="es-CO" sz="2800" dirty="0" smtClean="0">
                <a:hlinkClick r:id="rId2" action="ppaction://hlinksldjump"/>
              </a:rPr>
              <a:t> </a:t>
            </a:r>
            <a:r>
              <a:rPr lang="es-CO" sz="2800" dirty="0" err="1" smtClean="0">
                <a:hlinkClick r:id="rId2" action="ppaction://hlinksldjump"/>
              </a:rPr>
              <a:t>board</a:t>
            </a:r>
            <a:r>
              <a:rPr lang="es-CO" sz="2800" dirty="0" smtClean="0">
                <a:hlinkClick r:id="rId2" action="ppaction://hlinksldjump"/>
              </a:rPr>
              <a:t> </a:t>
            </a:r>
            <a:r>
              <a:rPr lang="es-CO" sz="2800" dirty="0" smtClean="0"/>
              <a:t>= new </a:t>
            </a:r>
            <a:r>
              <a:rPr lang="es-CO" sz="2800" dirty="0" err="1" smtClean="0"/>
              <a:t>TTTBoard</a:t>
            </a:r>
            <a:r>
              <a:rPr lang="es-CO" sz="2800" dirty="0" smtClean="0"/>
              <a:t>();      		</a:t>
            </a:r>
            <a:r>
              <a:rPr lang="es-CO" sz="2800" dirty="0" err="1" smtClean="0"/>
              <a:t>System.out.println</a:t>
            </a:r>
            <a:r>
              <a:rPr lang="es-CO" sz="2800" dirty="0" smtClean="0"/>
              <a:t>(</a:t>
            </a:r>
            <a:r>
              <a:rPr lang="es-CO" sz="2800" dirty="0" err="1" smtClean="0">
                <a:hlinkClick r:id="rId3" action="ppaction://hlinksldjump"/>
              </a:rPr>
              <a:t>board</a:t>
            </a:r>
            <a:r>
              <a:rPr lang="es-CO" sz="2800" dirty="0" smtClean="0"/>
              <a:t>);</a:t>
            </a:r>
            <a:endParaRPr lang="es-CO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26380"/>
              </p:ext>
            </p:extLst>
          </p:nvPr>
        </p:nvGraphicFramePr>
        <p:xfrm>
          <a:off x="3419872" y="4725144"/>
          <a:ext cx="2160240" cy="1112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{2D5ABB26-0587-4C30-8999-92F81FD0307C}</a:tableStyleId>
              </a:tblPr>
              <a:tblGrid>
                <a:gridCol w="720080"/>
                <a:gridCol w="720080"/>
                <a:gridCol w="72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-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8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692696"/>
            <a:ext cx="8229600" cy="38164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 // Randomly decide who goes </a:t>
            </a:r>
            <a:r>
              <a:rPr lang="en-US" sz="2800" dirty="0" smtClean="0"/>
              <a:t>first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dirty="0" err="1" smtClean="0"/>
              <a:t>Random</a:t>
            </a:r>
            <a:r>
              <a:rPr lang="es-CO" sz="2800" dirty="0" smtClean="0"/>
              <a:t> </a:t>
            </a:r>
            <a:r>
              <a:rPr lang="es-CO" sz="2800" dirty="0"/>
              <a:t>gen = </a:t>
            </a:r>
            <a:r>
              <a:rPr lang="es-CO" sz="2800" b="1" dirty="0"/>
              <a:t>new </a:t>
            </a:r>
            <a:r>
              <a:rPr lang="es-CO" sz="2800" b="1" dirty="0" err="1"/>
              <a:t>Random</a:t>
            </a:r>
            <a:r>
              <a:rPr lang="es-CO" sz="2800" b="1" dirty="0"/>
              <a:t>();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dirty="0" err="1" smtClean="0"/>
              <a:t>String</a:t>
            </a:r>
            <a:r>
              <a:rPr lang="es-CO" sz="2800" dirty="0" smtClean="0"/>
              <a:t> </a:t>
            </a:r>
            <a:r>
              <a:rPr lang="es-CO" sz="2800" dirty="0" err="1"/>
              <a:t>letter</a:t>
            </a:r>
            <a:r>
              <a:rPr lang="es-CO" sz="2800" dirty="0"/>
              <a:t> = "X";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	</a:t>
            </a:r>
            <a:r>
              <a:rPr lang="es-CO" sz="2800" b="1" dirty="0" err="1" smtClean="0"/>
              <a:t>if</a:t>
            </a:r>
            <a:r>
              <a:rPr lang="es-CO" sz="2800" b="1" dirty="0" smtClean="0"/>
              <a:t> </a:t>
            </a:r>
            <a:r>
              <a:rPr lang="es-CO" sz="2800" b="1" dirty="0"/>
              <a:t>(</a:t>
            </a:r>
            <a:r>
              <a:rPr lang="es-CO" sz="2800" b="1" dirty="0" err="1"/>
              <a:t>gen.nextInt</a:t>
            </a:r>
            <a:r>
              <a:rPr lang="es-CO" sz="2800" b="1" dirty="0"/>
              <a:t>(2) == 1)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smtClean="0"/>
              <a:t>			</a:t>
            </a:r>
            <a:r>
              <a:rPr lang="es-CO" sz="2800" dirty="0" err="1" smtClean="0"/>
              <a:t>letter</a:t>
            </a:r>
            <a:r>
              <a:rPr lang="es-CO" sz="2800" dirty="0" smtClean="0"/>
              <a:t> </a:t>
            </a:r>
            <a:r>
              <a:rPr lang="es-CO" sz="2800" dirty="0"/>
              <a:t>= "O";</a:t>
            </a:r>
          </a:p>
        </p:txBody>
      </p:sp>
    </p:spTree>
    <p:extLst>
      <p:ext uri="{BB962C8B-B14F-4D97-AF65-F5344CB8AC3E}">
        <p14:creationId xmlns:p14="http://schemas.microsoft.com/office/powerpoint/2010/main" val="8467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44624"/>
            <a:ext cx="8568952" cy="6768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dirty="0"/>
              <a:t> </a:t>
            </a:r>
            <a:r>
              <a:rPr lang="es-CO" sz="2800" b="1" dirty="0" err="1"/>
              <a:t>while</a:t>
            </a:r>
            <a:r>
              <a:rPr lang="es-CO" sz="2800" b="1" dirty="0"/>
              <a:t> (true){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String</a:t>
            </a:r>
            <a:r>
              <a:rPr lang="es-CO" sz="2800" dirty="0"/>
              <a:t> </a:t>
            </a:r>
            <a:r>
              <a:rPr lang="es-CO" sz="2800" dirty="0" err="1"/>
              <a:t>winner</a:t>
            </a:r>
            <a:r>
              <a:rPr lang="es-CO" sz="2800" dirty="0"/>
              <a:t> = </a:t>
            </a:r>
            <a:r>
              <a:rPr lang="es-CO" sz="2800" dirty="0" err="1"/>
              <a:t>board.</a:t>
            </a:r>
            <a:r>
              <a:rPr lang="es-CO" sz="2800" dirty="0" err="1">
                <a:hlinkClick r:id="rId2" action="ppaction://hlinksldjump"/>
              </a:rPr>
              <a:t>getWinner</a:t>
            </a:r>
            <a:r>
              <a:rPr lang="es-CO" sz="2800" dirty="0">
                <a:hlinkClick r:id="rId2" action="ppaction://hlinksldjump"/>
              </a:rPr>
              <a:t>();</a:t>
            </a:r>
            <a:endParaRPr lang="es-CO" sz="2800" dirty="0"/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if</a:t>
            </a:r>
            <a:r>
              <a:rPr lang="es-CO" sz="2800" b="1" dirty="0"/>
              <a:t> (</a:t>
            </a:r>
            <a:r>
              <a:rPr lang="es-CO" sz="2800" b="1" dirty="0" err="1"/>
              <a:t>winner</a:t>
            </a:r>
            <a:r>
              <a:rPr lang="es-CO" sz="2800" b="1" dirty="0"/>
              <a:t> != </a:t>
            </a:r>
            <a:r>
              <a:rPr lang="es-CO" sz="2800" b="1" dirty="0" err="1"/>
              <a:t>null</a:t>
            </a:r>
            <a:r>
              <a:rPr lang="es-CO" sz="2800" b="1" dirty="0"/>
              <a:t>){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dirty="0" err="1"/>
              <a:t>System.</a:t>
            </a:r>
            <a:r>
              <a:rPr lang="es-CO" sz="2800" i="1" dirty="0" err="1"/>
              <a:t>out.println</a:t>
            </a:r>
            <a:r>
              <a:rPr lang="es-CO" sz="2800" i="1" dirty="0"/>
              <a:t>(</a:t>
            </a:r>
            <a:r>
              <a:rPr lang="es-CO" sz="2800" i="1" dirty="0" err="1"/>
              <a:t>winner</a:t>
            </a:r>
            <a:r>
              <a:rPr lang="es-CO" sz="2800" i="1" dirty="0"/>
              <a:t> + "s </a:t>
            </a:r>
            <a:r>
              <a:rPr lang="es-CO" sz="2800" i="1" dirty="0" err="1"/>
              <a:t>win</a:t>
            </a:r>
            <a:r>
              <a:rPr lang="es-CO" sz="2800" i="1" dirty="0"/>
              <a:t>!");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b="1" dirty="0"/>
              <a:t>break;</a:t>
            </a:r>
          </a:p>
          <a:p>
            <a:pPr marL="0" indent="0">
              <a:buNone/>
            </a:pPr>
            <a:r>
              <a:rPr lang="es-CO" sz="2800" dirty="0"/>
              <a:t>         }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System.</a:t>
            </a:r>
            <a:r>
              <a:rPr lang="es-CO" sz="2800" i="1" dirty="0" err="1"/>
              <a:t>out.println</a:t>
            </a:r>
            <a:r>
              <a:rPr lang="es-CO" sz="2800" i="1" dirty="0"/>
              <a:t>(</a:t>
            </a:r>
            <a:r>
              <a:rPr lang="es-CO" sz="2800" i="1" dirty="0" err="1"/>
              <a:t>letter</a:t>
            </a:r>
            <a:r>
              <a:rPr lang="es-CO" sz="2800" i="1" dirty="0"/>
              <a:t> + "'s </a:t>
            </a:r>
            <a:r>
              <a:rPr lang="es-CO" sz="2800" i="1" dirty="0" err="1"/>
              <a:t>turn</a:t>
            </a:r>
            <a:r>
              <a:rPr lang="es-CO" sz="2800" i="1" dirty="0"/>
              <a:t>");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System.</a:t>
            </a:r>
            <a:r>
              <a:rPr lang="es-CO" sz="2800" i="1" dirty="0" err="1"/>
              <a:t>out.print</a:t>
            </a:r>
            <a:r>
              <a:rPr lang="es-CO" sz="2800" i="1" dirty="0"/>
              <a:t>("</a:t>
            </a:r>
            <a:r>
              <a:rPr lang="es-CO" sz="2800" i="1" dirty="0" err="1"/>
              <a:t>Enter</a:t>
            </a:r>
            <a:r>
              <a:rPr lang="es-CO" sz="2800" i="1" dirty="0"/>
              <a:t> </a:t>
            </a:r>
            <a:r>
              <a:rPr lang="es-CO" sz="2800" i="1" dirty="0" err="1"/>
              <a:t>the</a:t>
            </a:r>
            <a:r>
              <a:rPr lang="es-CO" sz="2800" i="1" dirty="0"/>
              <a:t> </a:t>
            </a:r>
            <a:r>
              <a:rPr lang="es-CO" sz="2800" i="1" dirty="0" err="1"/>
              <a:t>row</a:t>
            </a:r>
            <a:r>
              <a:rPr lang="es-CO" sz="2800" i="1" dirty="0"/>
              <a:t>[1-3]: ");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int</a:t>
            </a:r>
            <a:r>
              <a:rPr lang="es-CO" sz="2800" b="1" dirty="0"/>
              <a:t> </a:t>
            </a:r>
            <a:r>
              <a:rPr lang="es-CO" sz="2800" b="1" dirty="0" err="1"/>
              <a:t>row</a:t>
            </a:r>
            <a:r>
              <a:rPr lang="es-CO" sz="2800" b="1" dirty="0"/>
              <a:t> = </a:t>
            </a:r>
            <a:r>
              <a:rPr lang="es-CO" sz="2800" b="1" dirty="0" err="1"/>
              <a:t>reader.nextInt</a:t>
            </a:r>
            <a:r>
              <a:rPr lang="es-CO" sz="2800" b="1" dirty="0"/>
              <a:t>();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System.</a:t>
            </a:r>
            <a:r>
              <a:rPr lang="es-CO" sz="2800" i="1" dirty="0" err="1"/>
              <a:t>out.print</a:t>
            </a:r>
            <a:r>
              <a:rPr lang="es-CO" sz="2800" i="1" dirty="0"/>
              <a:t>("</a:t>
            </a:r>
            <a:r>
              <a:rPr lang="es-CO" sz="2800" i="1" dirty="0" err="1"/>
              <a:t>Enter</a:t>
            </a:r>
            <a:r>
              <a:rPr lang="es-CO" sz="2800" i="1" dirty="0"/>
              <a:t> </a:t>
            </a:r>
            <a:r>
              <a:rPr lang="es-CO" sz="2800" i="1" dirty="0" err="1"/>
              <a:t>the</a:t>
            </a:r>
            <a:r>
              <a:rPr lang="es-CO" sz="2800" i="1" dirty="0"/>
              <a:t> </a:t>
            </a:r>
            <a:r>
              <a:rPr lang="es-CO" sz="2800" i="1" dirty="0" err="1"/>
              <a:t>column</a:t>
            </a:r>
            <a:r>
              <a:rPr lang="es-CO" sz="2800" i="1" dirty="0"/>
              <a:t>[1-3]: ");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int</a:t>
            </a:r>
            <a:r>
              <a:rPr lang="es-CO" sz="2800" b="1" dirty="0"/>
              <a:t> </a:t>
            </a:r>
            <a:r>
              <a:rPr lang="es-CO" sz="2800" b="1" dirty="0" err="1"/>
              <a:t>column</a:t>
            </a:r>
            <a:r>
              <a:rPr lang="es-CO" sz="2800" b="1" dirty="0"/>
              <a:t> = </a:t>
            </a:r>
            <a:r>
              <a:rPr lang="es-CO" sz="2800" b="1" dirty="0" err="1"/>
              <a:t>reader.nextInt</a:t>
            </a:r>
            <a:r>
              <a:rPr lang="es-CO" sz="2800" b="1" dirty="0"/>
              <a:t>();</a:t>
            </a:r>
          </a:p>
          <a:p>
            <a:pPr marL="0" indent="0">
              <a:buNone/>
            </a:pPr>
            <a:r>
              <a:rPr lang="en-US" sz="2800" dirty="0"/>
              <a:t>         </a:t>
            </a:r>
            <a:r>
              <a:rPr lang="en-US" sz="2800" b="1" dirty="0" err="1"/>
              <a:t>boolean</a:t>
            </a:r>
            <a:r>
              <a:rPr lang="en-US" sz="2800" b="1" dirty="0"/>
              <a:t> success = </a:t>
            </a:r>
            <a:r>
              <a:rPr lang="en-US" sz="2800" b="1" dirty="0" err="1">
                <a:hlinkClick r:id="rId3" action="ppaction://hlinksldjump"/>
              </a:rPr>
              <a:t>board.placeXorO</a:t>
            </a:r>
            <a:r>
              <a:rPr lang="en-US" sz="2800" b="1" dirty="0"/>
              <a:t>(letter, row, column);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if</a:t>
            </a:r>
            <a:r>
              <a:rPr lang="es-CO" sz="2800" b="1" dirty="0"/>
              <a:t> (</a:t>
            </a:r>
            <a:r>
              <a:rPr lang="es-CO" sz="2800" b="1" dirty="0" err="1"/>
              <a:t>success</a:t>
            </a:r>
            <a:r>
              <a:rPr lang="es-CO" sz="2800" b="1" dirty="0"/>
              <a:t>){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dirty="0" err="1"/>
              <a:t>System.</a:t>
            </a:r>
            <a:r>
              <a:rPr lang="es-CO" sz="2800" i="1" dirty="0" err="1"/>
              <a:t>out.println</a:t>
            </a:r>
            <a:r>
              <a:rPr lang="es-CO" sz="2800" i="1" dirty="0"/>
              <a:t>(</a:t>
            </a:r>
            <a:r>
              <a:rPr lang="es-CO" sz="2800" i="1" dirty="0" err="1"/>
              <a:t>board</a:t>
            </a:r>
            <a:r>
              <a:rPr lang="es-CO" sz="2800" i="1" dirty="0"/>
              <a:t>);</a:t>
            </a:r>
          </a:p>
          <a:p>
            <a:pPr marL="0" indent="0">
              <a:buNone/>
            </a:pPr>
            <a:r>
              <a:rPr lang="es-CO" sz="2800" dirty="0"/>
              <a:t>            // </a:t>
            </a:r>
            <a:r>
              <a:rPr lang="es-CO" sz="2800" dirty="0" err="1"/>
              <a:t>Switch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player</a:t>
            </a:r>
            <a:endParaRPr lang="es-CO" sz="2800" dirty="0"/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b="1" dirty="0" err="1"/>
              <a:t>if</a:t>
            </a:r>
            <a:r>
              <a:rPr lang="es-CO" sz="2800" b="1" dirty="0"/>
              <a:t> (</a:t>
            </a:r>
            <a:r>
              <a:rPr lang="es-CO" sz="2800" b="1" dirty="0" err="1"/>
              <a:t>letter</a:t>
            </a:r>
            <a:r>
              <a:rPr lang="es-CO" sz="2800" b="1" dirty="0"/>
              <a:t> == "X")</a:t>
            </a:r>
          </a:p>
          <a:p>
            <a:pPr marL="0" indent="0">
              <a:buNone/>
            </a:pPr>
            <a:r>
              <a:rPr lang="es-CO" sz="2800" dirty="0"/>
              <a:t>               </a:t>
            </a:r>
            <a:r>
              <a:rPr lang="es-CO" sz="2800" dirty="0" err="1"/>
              <a:t>letter</a:t>
            </a:r>
            <a:r>
              <a:rPr lang="es-CO" sz="2800" dirty="0"/>
              <a:t> = "O";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b="1" dirty="0" err="1"/>
              <a:t>else</a:t>
            </a:r>
            <a:endParaRPr lang="es-CO" sz="2800" b="1" dirty="0"/>
          </a:p>
          <a:p>
            <a:pPr marL="0" indent="0">
              <a:buNone/>
            </a:pPr>
            <a:r>
              <a:rPr lang="es-CO" sz="2800" dirty="0"/>
              <a:t>               </a:t>
            </a:r>
            <a:r>
              <a:rPr lang="es-CO" sz="2800" dirty="0" err="1"/>
              <a:t>letter</a:t>
            </a:r>
            <a:r>
              <a:rPr lang="es-CO" sz="2800" dirty="0"/>
              <a:t> = "X";</a:t>
            </a:r>
          </a:p>
          <a:p>
            <a:pPr marL="0" indent="0">
              <a:buNone/>
            </a:pPr>
            <a:r>
              <a:rPr lang="es-CO" sz="2800" dirty="0"/>
              <a:t>         }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else</a:t>
            </a:r>
            <a:endParaRPr lang="es-CO" sz="2800" b="1" dirty="0"/>
          </a:p>
          <a:p>
            <a:pPr marL="0" indent="0">
              <a:buNone/>
            </a:pPr>
            <a:r>
              <a:rPr lang="en-US" sz="2800" dirty="0"/>
              <a:t>            </a:t>
            </a:r>
            <a:r>
              <a:rPr lang="en-US" sz="2800" dirty="0" err="1"/>
              <a:t>System.</a:t>
            </a:r>
            <a:r>
              <a:rPr lang="en-US" sz="2800" i="1" dirty="0" err="1"/>
              <a:t>out.println</a:t>
            </a:r>
            <a:r>
              <a:rPr lang="en-US" sz="2800" i="1" dirty="0"/>
              <a:t>("Error: cell already occupied!");</a:t>
            </a:r>
          </a:p>
          <a:p>
            <a:pPr marL="0" indent="0">
              <a:buNone/>
            </a:pPr>
            <a:endParaRPr lang="es-CO" sz="2800" dirty="0"/>
          </a:p>
          <a:p>
            <a:pPr marL="0" indent="0">
              <a:buNone/>
            </a:pPr>
            <a:r>
              <a:rPr lang="es-CO" sz="2800" dirty="0"/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23222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1703" y="2204864"/>
            <a:ext cx="8496944" cy="38164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b="1" dirty="0" err="1"/>
              <a:t>public</a:t>
            </a:r>
            <a:r>
              <a:rPr lang="es-CO" sz="2800" b="1" dirty="0"/>
              <a:t> </a:t>
            </a:r>
            <a:r>
              <a:rPr lang="es-CO" sz="2800" b="1" dirty="0" err="1"/>
              <a:t>class</a:t>
            </a:r>
            <a:r>
              <a:rPr lang="es-CO" sz="2800" b="1" dirty="0"/>
              <a:t> </a:t>
            </a:r>
            <a:r>
              <a:rPr lang="es-CO" sz="2800" b="1" dirty="0" err="1"/>
              <a:t>TTTBoard</a:t>
            </a:r>
            <a:r>
              <a:rPr lang="es-CO" sz="2800" b="1" dirty="0"/>
              <a:t>{</a:t>
            </a:r>
          </a:p>
          <a:p>
            <a:pPr marL="0" indent="0">
              <a:buNone/>
            </a:pPr>
            <a:endParaRPr lang="es-CO" sz="2800" dirty="0"/>
          </a:p>
          <a:p>
            <a:pPr marL="0" indent="0">
              <a:buNone/>
            </a:pPr>
            <a:r>
              <a:rPr lang="es-CO" sz="2800" dirty="0"/>
              <a:t>   </a:t>
            </a:r>
            <a:r>
              <a:rPr lang="es-CO" sz="2800" dirty="0" smtClean="0"/>
              <a:t>	</a:t>
            </a:r>
            <a:r>
              <a:rPr lang="es-CO" sz="2800" b="1" dirty="0" err="1" smtClean="0"/>
              <a:t>private</a:t>
            </a:r>
            <a:r>
              <a:rPr lang="es-CO" sz="2800" b="1" dirty="0" smtClean="0"/>
              <a:t> </a:t>
            </a:r>
            <a:r>
              <a:rPr lang="es-CO" sz="2800" b="1" dirty="0" err="1"/>
              <a:t>String</a:t>
            </a:r>
            <a:r>
              <a:rPr lang="es-CO" sz="2800" b="1" dirty="0"/>
              <a:t>[][] </a:t>
            </a:r>
            <a:r>
              <a:rPr lang="es-CO" sz="2800" b="1" dirty="0" err="1"/>
              <a:t>board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s-CO" sz="2800" dirty="0"/>
              <a:t>   </a:t>
            </a:r>
          </a:p>
          <a:p>
            <a:pPr marL="0" indent="0">
              <a:buNone/>
            </a:pPr>
            <a:r>
              <a:rPr lang="es-CO" sz="2800" dirty="0"/>
              <a:t>  </a:t>
            </a:r>
            <a:r>
              <a:rPr lang="es-CO" sz="2800" dirty="0" smtClean="0"/>
              <a:t>	 </a:t>
            </a:r>
            <a:r>
              <a:rPr lang="es-CO" sz="2800" b="1" dirty="0" err="1"/>
              <a:t>public</a:t>
            </a:r>
            <a:r>
              <a:rPr lang="es-CO" sz="2800" b="1" dirty="0"/>
              <a:t> </a:t>
            </a:r>
            <a:r>
              <a:rPr lang="es-CO" sz="2800" b="1" dirty="0" err="1"/>
              <a:t>TTTBoard</a:t>
            </a:r>
            <a:r>
              <a:rPr lang="es-CO" sz="2800" b="1" dirty="0"/>
              <a:t>(){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	</a:t>
            </a:r>
            <a:r>
              <a:rPr lang="es-CO" sz="2800" dirty="0" err="1" smtClean="0"/>
              <a:t>board</a:t>
            </a:r>
            <a:r>
              <a:rPr lang="es-CO" sz="2800" dirty="0" smtClean="0"/>
              <a:t> </a:t>
            </a:r>
            <a:r>
              <a:rPr lang="es-CO" sz="2800" dirty="0"/>
              <a:t>= </a:t>
            </a:r>
            <a:r>
              <a:rPr lang="es-CO" sz="2800" b="1" dirty="0"/>
              <a:t>new </a:t>
            </a:r>
            <a:r>
              <a:rPr lang="es-CO" sz="2800" b="1" dirty="0" err="1"/>
              <a:t>String</a:t>
            </a:r>
            <a:r>
              <a:rPr lang="es-CO" sz="2800" b="1" dirty="0"/>
              <a:t>[3][3];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	</a:t>
            </a:r>
            <a:r>
              <a:rPr lang="es-CO" sz="2800" dirty="0" err="1" smtClean="0">
                <a:hlinkClick r:id="rId2" action="ppaction://hlinksldjump"/>
              </a:rPr>
              <a:t>reset</a:t>
            </a:r>
            <a:r>
              <a:rPr lang="es-CO" sz="2800" dirty="0"/>
              <a:t>();</a:t>
            </a:r>
          </a:p>
          <a:p>
            <a:pPr marL="0" indent="0">
              <a:buNone/>
            </a:pPr>
            <a:r>
              <a:rPr lang="es-CO" sz="2800" dirty="0"/>
              <a:t>  </a:t>
            </a:r>
            <a:r>
              <a:rPr lang="es-CO" sz="2800" dirty="0">
                <a:hlinkClick r:id="rId3" action="ppaction://hlinksldjump"/>
              </a:rPr>
              <a:t> }</a:t>
            </a:r>
            <a:endParaRPr lang="es-CO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s-CO" dirty="0" smtClean="0"/>
              <a:t>CONSTRUCTOR METHOD FOR THE BOARD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61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toString</a:t>
            </a:r>
            <a:r>
              <a:rPr lang="es-CO" dirty="0" smtClean="0"/>
              <a:t> </a:t>
            </a:r>
            <a:r>
              <a:rPr lang="es-CO" dirty="0" err="1" smtClean="0"/>
              <a:t>method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1703" y="1988840"/>
            <a:ext cx="8496944" cy="40324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dirty="0"/>
              <a:t> </a:t>
            </a:r>
            <a:r>
              <a:rPr lang="es-CO" sz="2800" b="1" dirty="0" err="1"/>
              <a:t>public</a:t>
            </a:r>
            <a:r>
              <a:rPr lang="es-CO" sz="2800" b="1" dirty="0"/>
              <a:t> </a:t>
            </a:r>
            <a:r>
              <a:rPr lang="es-CO" sz="2800" b="1" dirty="0" err="1"/>
              <a:t>String</a:t>
            </a:r>
            <a:r>
              <a:rPr lang="es-CO" sz="2800" b="1" dirty="0"/>
              <a:t> </a:t>
            </a:r>
            <a:r>
              <a:rPr lang="es-CO" sz="2800" b="1" dirty="0" err="1"/>
              <a:t>toString</a:t>
            </a:r>
            <a:r>
              <a:rPr lang="es-CO" sz="2800" b="1" dirty="0"/>
              <a:t>(){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dirty="0" err="1" smtClean="0"/>
              <a:t>String</a:t>
            </a:r>
            <a:r>
              <a:rPr lang="es-CO" sz="2800" dirty="0" smtClean="0"/>
              <a:t> </a:t>
            </a:r>
            <a:r>
              <a:rPr lang="es-CO" sz="2800" dirty="0" err="1"/>
              <a:t>result</a:t>
            </a:r>
            <a:r>
              <a:rPr lang="es-CO" sz="2800" dirty="0"/>
              <a:t> = "";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	</a:t>
            </a:r>
            <a:r>
              <a:rPr lang="en-US" sz="2800" b="1" dirty="0" smtClean="0"/>
              <a:t>for </a:t>
            </a:r>
            <a:r>
              <a:rPr lang="en-US" sz="2800" b="1" dirty="0"/>
              <a:t>(</a:t>
            </a:r>
            <a:r>
              <a:rPr lang="en-US" sz="2800" b="1" dirty="0" err="1"/>
              <a:t>int</a:t>
            </a:r>
            <a:r>
              <a:rPr lang="en-US" sz="2800" b="1" dirty="0"/>
              <a:t> row = 0; row &lt; </a:t>
            </a:r>
            <a:r>
              <a:rPr lang="en-US" sz="2800" b="1" dirty="0" err="1"/>
              <a:t>board.length</a:t>
            </a:r>
            <a:r>
              <a:rPr lang="en-US" sz="2800" b="1" dirty="0"/>
              <a:t>; row++){</a:t>
            </a:r>
          </a:p>
          <a:p>
            <a:pPr marL="0" indent="0">
              <a:buNone/>
            </a:pPr>
            <a:r>
              <a:rPr lang="en-US" sz="2800" dirty="0"/>
              <a:t>         </a:t>
            </a:r>
            <a:r>
              <a:rPr lang="en-US" sz="2800" dirty="0" smtClean="0"/>
              <a:t>		</a:t>
            </a:r>
            <a:r>
              <a:rPr lang="en-US" sz="2800" b="1" dirty="0" smtClean="0"/>
              <a:t>for </a:t>
            </a:r>
            <a:r>
              <a:rPr lang="en-US" sz="2800" b="1" dirty="0"/>
              <a:t>(</a:t>
            </a:r>
            <a:r>
              <a:rPr lang="en-US" sz="2800" b="1" dirty="0" err="1"/>
              <a:t>int</a:t>
            </a:r>
            <a:r>
              <a:rPr lang="en-US" sz="2800" b="1" dirty="0"/>
              <a:t> column = 0; column &lt; board[0].length; </a:t>
            </a:r>
            <a:r>
              <a:rPr lang="en-US" sz="2800" b="1" dirty="0" smtClean="0"/>
              <a:t>			column</a:t>
            </a:r>
            <a:r>
              <a:rPr lang="en-US" sz="2800" b="1" dirty="0"/>
              <a:t>++)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dirty="0" smtClean="0"/>
              <a:t>			</a:t>
            </a:r>
            <a:r>
              <a:rPr lang="es-CO" sz="2800" dirty="0" err="1" smtClean="0"/>
              <a:t>result</a:t>
            </a:r>
            <a:r>
              <a:rPr lang="es-CO" sz="2800" dirty="0" smtClean="0"/>
              <a:t> </a:t>
            </a:r>
            <a:r>
              <a:rPr lang="es-CO" sz="2800" dirty="0"/>
              <a:t>+= </a:t>
            </a:r>
            <a:r>
              <a:rPr lang="es-CO" sz="2800" dirty="0" err="1"/>
              <a:t>board</a:t>
            </a:r>
            <a:r>
              <a:rPr lang="es-CO" sz="2800" dirty="0"/>
              <a:t>[</a:t>
            </a:r>
            <a:r>
              <a:rPr lang="es-CO" sz="2800" dirty="0" err="1"/>
              <a:t>row</a:t>
            </a:r>
            <a:r>
              <a:rPr lang="es-CO" sz="2800" dirty="0"/>
              <a:t>][</a:t>
            </a:r>
            <a:r>
              <a:rPr lang="es-CO" sz="2800" dirty="0" err="1"/>
              <a:t>column</a:t>
            </a:r>
            <a:r>
              <a:rPr lang="es-CO" sz="2800" dirty="0"/>
              <a:t>] + " ";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smtClean="0"/>
              <a:t>	</a:t>
            </a:r>
            <a:r>
              <a:rPr lang="es-CO" sz="2800" dirty="0" err="1" smtClean="0"/>
              <a:t>result</a:t>
            </a:r>
            <a:r>
              <a:rPr lang="es-CO" sz="2800" dirty="0" smtClean="0"/>
              <a:t> </a:t>
            </a:r>
            <a:r>
              <a:rPr lang="es-CO" sz="2800" dirty="0"/>
              <a:t>+= "\n";</a:t>
            </a:r>
          </a:p>
          <a:p>
            <a:pPr marL="0" indent="0">
              <a:buNone/>
            </a:pPr>
            <a:r>
              <a:rPr lang="es-CO" sz="2800" dirty="0"/>
              <a:t>      }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return</a:t>
            </a:r>
            <a:r>
              <a:rPr lang="es-CO" sz="2800" b="1" dirty="0"/>
              <a:t> </a:t>
            </a:r>
            <a:r>
              <a:rPr lang="es-CO" sz="2800" b="1" dirty="0" err="1"/>
              <a:t>result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s-CO" sz="2800" dirty="0"/>
              <a:t>   </a:t>
            </a:r>
            <a:r>
              <a:rPr lang="es-CO" sz="2800" dirty="0">
                <a:hlinkClick r:id="rId2" action="ppaction://hlinksldjump"/>
              </a:rPr>
              <a:t>}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5024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getWinner</a:t>
            </a:r>
            <a:r>
              <a:rPr lang="es-CO" dirty="0"/>
              <a:t> </a:t>
            </a:r>
            <a:r>
              <a:rPr lang="es-CO" dirty="0" err="1" smtClean="0"/>
              <a:t>method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1703" y="1988840"/>
            <a:ext cx="8496944" cy="40324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dirty="0"/>
              <a:t> </a:t>
            </a:r>
            <a:r>
              <a:rPr lang="es-CO" sz="2800" b="1" dirty="0" err="1"/>
              <a:t>public</a:t>
            </a:r>
            <a:r>
              <a:rPr lang="es-CO" sz="2800" b="1" dirty="0"/>
              <a:t> </a:t>
            </a:r>
            <a:r>
              <a:rPr lang="es-CO" sz="2800" b="1" dirty="0" err="1"/>
              <a:t>String</a:t>
            </a:r>
            <a:r>
              <a:rPr lang="es-CO" sz="2800" b="1" dirty="0"/>
              <a:t> </a:t>
            </a:r>
            <a:r>
              <a:rPr lang="es-CO" sz="2800" b="1" dirty="0" err="1"/>
              <a:t>getWinner</a:t>
            </a:r>
            <a:r>
              <a:rPr lang="es-CO" sz="2800" b="1" dirty="0"/>
              <a:t>(){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b="1" dirty="0" err="1" smtClean="0"/>
              <a:t>if</a:t>
            </a:r>
            <a:r>
              <a:rPr lang="es-CO" sz="2800" b="1" dirty="0" smtClean="0"/>
              <a:t> </a:t>
            </a:r>
            <a:r>
              <a:rPr lang="es-CO" sz="2800" b="1" dirty="0"/>
              <a:t>(</a:t>
            </a:r>
            <a:r>
              <a:rPr lang="es-CO" sz="2800" b="1" dirty="0" err="1">
                <a:hlinkClick r:id="rId2" action="ppaction://hlinksldjump"/>
              </a:rPr>
              <a:t>winner</a:t>
            </a:r>
            <a:r>
              <a:rPr lang="es-CO" sz="2800" b="1" dirty="0"/>
              <a:t>("X"))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smtClean="0"/>
              <a:t>		</a:t>
            </a:r>
            <a:r>
              <a:rPr lang="es-CO" sz="2800" b="1" dirty="0" err="1" smtClean="0"/>
              <a:t>return</a:t>
            </a:r>
            <a:r>
              <a:rPr lang="es-CO" sz="2800" b="1" dirty="0" smtClean="0"/>
              <a:t> </a:t>
            </a:r>
            <a:r>
              <a:rPr lang="es-CO" sz="2800" b="1" dirty="0"/>
              <a:t>"X";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b="1" dirty="0" err="1" smtClean="0"/>
              <a:t>else</a:t>
            </a:r>
            <a:r>
              <a:rPr lang="es-CO" sz="2800" b="1" dirty="0" smtClean="0"/>
              <a:t> </a:t>
            </a:r>
            <a:r>
              <a:rPr lang="es-CO" sz="2800" b="1" dirty="0" err="1"/>
              <a:t>if</a:t>
            </a:r>
            <a:r>
              <a:rPr lang="es-CO" sz="2800" b="1" dirty="0"/>
              <a:t> (</a:t>
            </a:r>
            <a:r>
              <a:rPr lang="es-CO" sz="2800" b="1" dirty="0" err="1"/>
              <a:t>winner</a:t>
            </a:r>
            <a:r>
              <a:rPr lang="es-CO" sz="2800" b="1" dirty="0"/>
              <a:t>("O"))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smtClean="0"/>
              <a:t>		</a:t>
            </a:r>
            <a:r>
              <a:rPr lang="es-CO" sz="2800" b="1" dirty="0" err="1" smtClean="0"/>
              <a:t>return</a:t>
            </a:r>
            <a:r>
              <a:rPr lang="es-CO" sz="2800" b="1" dirty="0" smtClean="0"/>
              <a:t> </a:t>
            </a:r>
            <a:r>
              <a:rPr lang="es-CO" sz="2800" b="1" dirty="0"/>
              <a:t>"O";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smtClean="0"/>
              <a:t>	</a:t>
            </a:r>
            <a:r>
              <a:rPr lang="es-CO" sz="2800" b="1" dirty="0" err="1" smtClean="0"/>
              <a:t>else</a:t>
            </a:r>
            <a:endParaRPr lang="es-CO" sz="2800" b="1" dirty="0"/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smtClean="0"/>
              <a:t>		</a:t>
            </a:r>
            <a:r>
              <a:rPr lang="es-CO" sz="2800" b="1" dirty="0" err="1" smtClean="0"/>
              <a:t>return</a:t>
            </a:r>
            <a:r>
              <a:rPr lang="es-CO" sz="2800" b="1" dirty="0" smtClean="0"/>
              <a:t> </a:t>
            </a:r>
            <a:r>
              <a:rPr lang="es-CO" sz="2800" b="1" dirty="0" err="1"/>
              <a:t>null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s-CO" sz="2800" dirty="0"/>
              <a:t>   </a:t>
            </a:r>
            <a:r>
              <a:rPr lang="es-CO" sz="2800" dirty="0" smtClean="0">
                <a:hlinkClick r:id="rId3" action="ppaction://hlinksldjump"/>
              </a:rPr>
              <a:t>}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7700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Winner</a:t>
            </a:r>
            <a:r>
              <a:rPr lang="es-CO" dirty="0" smtClean="0"/>
              <a:t>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private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1703" y="1268760"/>
            <a:ext cx="8496944" cy="525658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dirty="0"/>
              <a:t>  </a:t>
            </a:r>
            <a:r>
              <a:rPr lang="es-CO" sz="2800" b="1" dirty="0" err="1"/>
              <a:t>private</a:t>
            </a:r>
            <a:r>
              <a:rPr lang="es-CO" sz="2800" b="1" dirty="0"/>
              <a:t> </a:t>
            </a:r>
            <a:r>
              <a:rPr lang="es-CO" sz="2800" b="1" dirty="0" err="1"/>
              <a:t>boolean</a:t>
            </a:r>
            <a:r>
              <a:rPr lang="es-CO" sz="2800" b="1" dirty="0"/>
              <a:t> </a:t>
            </a:r>
            <a:r>
              <a:rPr lang="es-CO" sz="2800" b="1" dirty="0" err="1"/>
              <a:t>winner</a:t>
            </a:r>
            <a:r>
              <a:rPr lang="es-CO" sz="2800" b="1" dirty="0"/>
              <a:t>(</a:t>
            </a:r>
            <a:r>
              <a:rPr lang="es-CO" sz="2800" b="1" dirty="0" err="1"/>
              <a:t>String</a:t>
            </a:r>
            <a:r>
              <a:rPr lang="es-CO" sz="2800" b="1" dirty="0"/>
              <a:t> s){</a:t>
            </a:r>
          </a:p>
          <a:p>
            <a:pPr marL="0" indent="0">
              <a:buNone/>
            </a:pPr>
            <a:r>
              <a:rPr lang="en-US" sz="2800" dirty="0"/>
              <a:t>      // Create a target string for the search</a:t>
            </a:r>
          </a:p>
          <a:p>
            <a:pPr marL="0" indent="0">
              <a:buNone/>
            </a:pPr>
            <a:r>
              <a:rPr lang="en-US" sz="2800" dirty="0"/>
              <a:t>      String </a:t>
            </a:r>
            <a:r>
              <a:rPr lang="en-US" sz="2800" dirty="0">
                <a:hlinkClick r:id="rId2" action="ppaction://hlinksldjump"/>
              </a:rPr>
              <a:t>test</a:t>
            </a:r>
            <a:r>
              <a:rPr lang="en-US" sz="2800" dirty="0"/>
              <a:t> = s + s + s;</a:t>
            </a:r>
          </a:p>
          <a:p>
            <a:pPr marL="0" indent="0">
              <a:buNone/>
            </a:pPr>
            <a:r>
              <a:rPr lang="en-US" sz="2800" dirty="0"/>
              <a:t>      // Create an array to hold the </a:t>
            </a:r>
            <a:r>
              <a:rPr lang="en-US" sz="2800" u="sng" dirty="0"/>
              <a:t>possible strings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int</a:t>
            </a:r>
            <a:r>
              <a:rPr lang="es-CO" sz="2800" b="1" dirty="0"/>
              <a:t> </a:t>
            </a:r>
            <a:r>
              <a:rPr lang="es-CO" sz="2800" b="1" dirty="0" err="1"/>
              <a:t>rows</a:t>
            </a:r>
            <a:r>
              <a:rPr lang="es-CO" sz="2800" b="1" dirty="0"/>
              <a:t> = </a:t>
            </a:r>
            <a:r>
              <a:rPr lang="es-CO" sz="2800" b="1" dirty="0" err="1"/>
              <a:t>board.length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int</a:t>
            </a:r>
            <a:r>
              <a:rPr lang="es-CO" sz="2800" b="1" dirty="0"/>
              <a:t> </a:t>
            </a:r>
            <a:r>
              <a:rPr lang="es-CO" sz="2800" b="1" dirty="0" err="1"/>
              <a:t>columns</a:t>
            </a:r>
            <a:r>
              <a:rPr lang="es-CO" sz="2800" b="1" dirty="0"/>
              <a:t> = </a:t>
            </a:r>
            <a:r>
              <a:rPr lang="es-CO" sz="2800" b="1" dirty="0" err="1"/>
              <a:t>board</a:t>
            </a:r>
            <a:r>
              <a:rPr lang="es-CO" sz="2800" b="1" dirty="0"/>
              <a:t>[0].</a:t>
            </a:r>
            <a:r>
              <a:rPr lang="es-CO" sz="2800" b="1" dirty="0" err="1"/>
              <a:t>length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n-US" sz="2800" dirty="0"/>
              <a:t>      String </a:t>
            </a:r>
            <a:r>
              <a:rPr lang="en-US" sz="2800" dirty="0" err="1">
                <a:hlinkClick r:id="rId3" action="ppaction://hlinksldjump"/>
              </a:rPr>
              <a:t>possibles</a:t>
            </a:r>
            <a:r>
              <a:rPr lang="en-US" sz="2800" dirty="0">
                <a:hlinkClick r:id="rId3" action="ppaction://hlinksldjump"/>
              </a:rPr>
              <a:t>[] </a:t>
            </a:r>
            <a:r>
              <a:rPr lang="en-US" sz="2800" dirty="0"/>
              <a:t>= </a:t>
            </a:r>
            <a:r>
              <a:rPr lang="en-US" sz="2800" b="1" dirty="0"/>
              <a:t>new String[rows + columns + 2];</a:t>
            </a:r>
          </a:p>
          <a:p>
            <a:pPr marL="0" indent="0">
              <a:buNone/>
            </a:pPr>
            <a:r>
              <a:rPr lang="en-US" sz="2800" dirty="0"/>
              <a:t>      // Get the three columns as strings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b="1" dirty="0"/>
              <a:t>for (</a:t>
            </a:r>
            <a:r>
              <a:rPr lang="en-US" sz="2800" b="1" dirty="0" err="1"/>
              <a:t>int</a:t>
            </a:r>
            <a:r>
              <a:rPr lang="en-US" sz="2800" b="1" dirty="0"/>
              <a:t> column = 0; column &lt; columns; column ++)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possibles</a:t>
            </a:r>
            <a:r>
              <a:rPr lang="es-CO" sz="2800" dirty="0"/>
              <a:t>[</a:t>
            </a:r>
            <a:r>
              <a:rPr lang="es-CO" sz="2800" dirty="0" err="1"/>
              <a:t>column</a:t>
            </a:r>
            <a:r>
              <a:rPr lang="es-CO" sz="2800" dirty="0"/>
              <a:t>] = </a:t>
            </a:r>
            <a:r>
              <a:rPr lang="es-CO" sz="2800" dirty="0" err="1">
                <a:hlinkClick r:id="rId4" action="ppaction://hlinksldjump"/>
              </a:rPr>
              <a:t>getColumn</a:t>
            </a:r>
            <a:r>
              <a:rPr lang="es-CO" sz="2800" dirty="0"/>
              <a:t>(</a:t>
            </a:r>
            <a:r>
              <a:rPr lang="es-CO" sz="2800" dirty="0" err="1"/>
              <a:t>column</a:t>
            </a:r>
            <a:r>
              <a:rPr lang="es-CO" sz="2800" dirty="0"/>
              <a:t>, </a:t>
            </a:r>
            <a:r>
              <a:rPr lang="es-CO" sz="2800" dirty="0" err="1"/>
              <a:t>rows</a:t>
            </a:r>
            <a:r>
              <a:rPr lang="es-CO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      // Get the three rows as strings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b="1" dirty="0"/>
              <a:t>for (</a:t>
            </a:r>
            <a:r>
              <a:rPr lang="en-US" sz="2800" b="1" dirty="0" err="1"/>
              <a:t>int</a:t>
            </a:r>
            <a:r>
              <a:rPr lang="en-US" sz="2800" b="1" dirty="0"/>
              <a:t> row = 0; row &lt; rows; row ++)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possibles</a:t>
            </a:r>
            <a:r>
              <a:rPr lang="es-CO" sz="2800" dirty="0"/>
              <a:t>[</a:t>
            </a:r>
            <a:r>
              <a:rPr lang="es-CO" sz="2800" dirty="0" err="1"/>
              <a:t>columns</a:t>
            </a:r>
            <a:r>
              <a:rPr lang="es-CO" sz="2800" dirty="0"/>
              <a:t> + </a:t>
            </a:r>
            <a:r>
              <a:rPr lang="es-CO" sz="2800" dirty="0" err="1"/>
              <a:t>row</a:t>
            </a:r>
            <a:r>
              <a:rPr lang="es-CO" sz="2800" dirty="0"/>
              <a:t>] = </a:t>
            </a:r>
            <a:r>
              <a:rPr lang="es-CO" sz="2800" dirty="0" err="1">
                <a:hlinkClick r:id="rId5" action="ppaction://hlinksldjump"/>
              </a:rPr>
              <a:t>getRow</a:t>
            </a:r>
            <a:r>
              <a:rPr lang="es-CO" sz="2800" dirty="0"/>
              <a:t>(</a:t>
            </a:r>
            <a:r>
              <a:rPr lang="es-CO" sz="2800" dirty="0" err="1"/>
              <a:t>row</a:t>
            </a:r>
            <a:r>
              <a:rPr lang="es-CO" sz="2800" dirty="0"/>
              <a:t>, </a:t>
            </a:r>
            <a:r>
              <a:rPr lang="es-CO" sz="2800" dirty="0" err="1"/>
              <a:t>columns</a:t>
            </a:r>
            <a:r>
              <a:rPr lang="es-CO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      // Get the two diagonals as strings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possibles</a:t>
            </a:r>
            <a:r>
              <a:rPr lang="en-US" sz="2800" dirty="0"/>
              <a:t>[</a:t>
            </a:r>
            <a:r>
              <a:rPr lang="en-US" sz="2800" dirty="0" err="1"/>
              <a:t>possibles.length</a:t>
            </a:r>
            <a:r>
              <a:rPr lang="en-US" sz="2800" dirty="0"/>
              <a:t> - 2] = </a:t>
            </a:r>
            <a:r>
              <a:rPr lang="en-US" sz="2800" dirty="0" err="1">
                <a:hlinkClick r:id="rId6" action="ppaction://hlinksldjump"/>
              </a:rPr>
              <a:t>getDiagonal</a:t>
            </a:r>
            <a:r>
              <a:rPr lang="en-US" sz="2800" dirty="0">
                <a:hlinkClick r:id="rId6" action="ppaction://hlinksldjump"/>
              </a:rPr>
              <a:t>(</a:t>
            </a:r>
            <a:r>
              <a:rPr lang="en-US" sz="2800" dirty="0"/>
              <a:t>0, rows, columns);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possibles</a:t>
            </a:r>
            <a:r>
              <a:rPr lang="en-US" sz="2800" dirty="0"/>
              <a:t>[</a:t>
            </a:r>
            <a:r>
              <a:rPr lang="en-US" sz="2800" dirty="0" err="1"/>
              <a:t>possibles.length</a:t>
            </a:r>
            <a:r>
              <a:rPr lang="en-US" sz="2800" dirty="0"/>
              <a:t> - 1] = </a:t>
            </a:r>
            <a:r>
              <a:rPr lang="en-US" sz="2800" dirty="0" err="1"/>
              <a:t>getDiagonal</a:t>
            </a:r>
            <a:r>
              <a:rPr lang="en-US" sz="2800" dirty="0"/>
              <a:t>(rows - 1, rows, columns);</a:t>
            </a:r>
          </a:p>
          <a:p>
            <a:pPr marL="0" indent="0">
              <a:buNone/>
            </a:pPr>
            <a:r>
              <a:rPr lang="en-US" sz="2800" dirty="0"/>
              <a:t>      // Search for the target string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for</a:t>
            </a:r>
            <a:r>
              <a:rPr lang="es-CO" sz="2800" b="1" dirty="0"/>
              <a:t> (</a:t>
            </a:r>
            <a:r>
              <a:rPr lang="es-CO" sz="2800" b="1" dirty="0" err="1"/>
              <a:t>int</a:t>
            </a:r>
            <a:r>
              <a:rPr lang="es-CO" sz="2800" b="1" dirty="0"/>
              <a:t> i = 0; i &lt; </a:t>
            </a:r>
            <a:r>
              <a:rPr lang="es-CO" sz="2800" b="1" dirty="0" err="1"/>
              <a:t>possibles.length</a:t>
            </a:r>
            <a:r>
              <a:rPr lang="es-CO" sz="2800" b="1" dirty="0"/>
              <a:t>; i++)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b="1" dirty="0" err="1"/>
              <a:t>if</a:t>
            </a:r>
            <a:r>
              <a:rPr lang="es-CO" sz="2800" b="1" dirty="0"/>
              <a:t> (</a:t>
            </a:r>
            <a:r>
              <a:rPr lang="es-CO" sz="2800" b="1" dirty="0" err="1"/>
              <a:t>test.equals</a:t>
            </a:r>
            <a:r>
              <a:rPr lang="es-CO" sz="2800" b="1" dirty="0"/>
              <a:t>(</a:t>
            </a:r>
            <a:r>
              <a:rPr lang="es-CO" sz="2800" b="1" dirty="0" err="1"/>
              <a:t>possibles</a:t>
            </a:r>
            <a:r>
              <a:rPr lang="es-CO" sz="2800" b="1" dirty="0"/>
              <a:t>[i]))</a:t>
            </a:r>
          </a:p>
          <a:p>
            <a:pPr marL="0" indent="0">
              <a:buNone/>
            </a:pPr>
            <a:r>
              <a:rPr lang="es-CO" sz="2800" dirty="0"/>
              <a:t>            </a:t>
            </a:r>
            <a:r>
              <a:rPr lang="es-CO" sz="2800" b="1" dirty="0" err="1"/>
              <a:t>return</a:t>
            </a:r>
            <a:r>
              <a:rPr lang="es-CO" sz="2800" b="1" dirty="0"/>
              <a:t> true;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return</a:t>
            </a:r>
            <a:r>
              <a:rPr lang="es-CO" sz="2800" b="1" dirty="0"/>
              <a:t> false;</a:t>
            </a:r>
          </a:p>
          <a:p>
            <a:pPr marL="0" indent="0">
              <a:buNone/>
            </a:pPr>
            <a:r>
              <a:rPr lang="es-CO" sz="2800" dirty="0"/>
              <a:t>  </a:t>
            </a:r>
            <a:r>
              <a:rPr lang="es-CO" sz="2800" dirty="0">
                <a:hlinkClick r:id="rId7" action="ppaction://hlinksldjump"/>
              </a:rPr>
              <a:t> }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7877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getColumn</a:t>
            </a:r>
            <a:r>
              <a:rPr lang="es-CO" dirty="0" smtClean="0"/>
              <a:t>() </a:t>
            </a:r>
            <a:r>
              <a:rPr lang="es-CO" dirty="0" err="1" smtClean="0"/>
              <a:t>method</a:t>
            </a:r>
            <a:r>
              <a:rPr lang="es-CO" dirty="0" smtClean="0"/>
              <a:t> (</a:t>
            </a:r>
            <a:r>
              <a:rPr lang="es-CO" dirty="0" err="1" smtClean="0"/>
              <a:t>private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4942" y="1916832"/>
            <a:ext cx="8496944" cy="345638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4400" dirty="0"/>
              <a:t>  </a:t>
            </a:r>
            <a:r>
              <a:rPr lang="en-US" sz="2800" dirty="0"/>
              <a:t> </a:t>
            </a:r>
            <a:r>
              <a:rPr lang="en-US" sz="2800" b="1" dirty="0"/>
              <a:t>private String </a:t>
            </a:r>
            <a:r>
              <a:rPr lang="en-US" sz="2800" b="1" dirty="0" err="1">
                <a:hlinkClick r:id="rId2" action="ppaction://hlinksldjump"/>
              </a:rPr>
              <a:t>getColumn</a:t>
            </a:r>
            <a:r>
              <a:rPr lang="en-US" sz="2800" b="1" dirty="0"/>
              <a:t>(</a:t>
            </a:r>
            <a:r>
              <a:rPr lang="en-US" sz="2800" b="1" dirty="0" err="1"/>
              <a:t>int</a:t>
            </a:r>
            <a:r>
              <a:rPr lang="en-US" sz="2800" b="1" dirty="0"/>
              <a:t> column, </a:t>
            </a:r>
            <a:r>
              <a:rPr lang="en-US" sz="2800" b="1" dirty="0" err="1"/>
              <a:t>int</a:t>
            </a:r>
            <a:r>
              <a:rPr lang="en-US" sz="2800" b="1" dirty="0"/>
              <a:t> rows){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dirty="0" err="1"/>
              <a:t>String</a:t>
            </a:r>
            <a:r>
              <a:rPr lang="es-CO" sz="2800" dirty="0"/>
              <a:t> </a:t>
            </a:r>
            <a:r>
              <a:rPr lang="es-CO" sz="2800" dirty="0" err="1"/>
              <a:t>result</a:t>
            </a:r>
            <a:r>
              <a:rPr lang="es-CO" sz="2800" dirty="0"/>
              <a:t> = "";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b="1" dirty="0"/>
              <a:t>for (</a:t>
            </a:r>
            <a:r>
              <a:rPr lang="en-US" sz="2800" b="1" dirty="0" err="1"/>
              <a:t>int</a:t>
            </a:r>
            <a:r>
              <a:rPr lang="en-US" sz="2800" b="1" dirty="0"/>
              <a:t> row = 0; row &lt; rows; row++)</a:t>
            </a:r>
          </a:p>
          <a:p>
            <a:pPr marL="0" indent="0">
              <a:buNone/>
            </a:pPr>
            <a:r>
              <a:rPr lang="es-CO" sz="2800" dirty="0"/>
              <a:t>         </a:t>
            </a:r>
            <a:r>
              <a:rPr lang="es-CO" sz="2800" dirty="0" err="1"/>
              <a:t>result</a:t>
            </a:r>
            <a:r>
              <a:rPr lang="es-CO" sz="2800" dirty="0"/>
              <a:t> += </a:t>
            </a:r>
            <a:r>
              <a:rPr lang="es-CO" sz="2800" dirty="0" err="1"/>
              <a:t>board</a:t>
            </a:r>
            <a:r>
              <a:rPr lang="es-CO" sz="2800" dirty="0"/>
              <a:t>[</a:t>
            </a:r>
            <a:r>
              <a:rPr lang="es-CO" sz="2800" dirty="0" err="1"/>
              <a:t>row</a:t>
            </a:r>
            <a:r>
              <a:rPr lang="es-CO" sz="2800" dirty="0"/>
              <a:t>][</a:t>
            </a:r>
            <a:r>
              <a:rPr lang="es-CO" sz="2800" dirty="0" err="1"/>
              <a:t>column</a:t>
            </a:r>
            <a:r>
              <a:rPr lang="es-CO" sz="2800" dirty="0"/>
              <a:t>];</a:t>
            </a:r>
          </a:p>
          <a:p>
            <a:pPr marL="0" indent="0">
              <a:buNone/>
            </a:pPr>
            <a:r>
              <a:rPr lang="es-CO" sz="2800" dirty="0"/>
              <a:t>      </a:t>
            </a:r>
            <a:r>
              <a:rPr lang="es-CO" sz="2800" b="1" dirty="0" err="1"/>
              <a:t>return</a:t>
            </a:r>
            <a:r>
              <a:rPr lang="es-CO" sz="2800" b="1" dirty="0"/>
              <a:t> </a:t>
            </a:r>
            <a:r>
              <a:rPr lang="es-CO" sz="2800" b="1" dirty="0" err="1"/>
              <a:t>result</a:t>
            </a:r>
            <a:r>
              <a:rPr lang="es-CO" sz="2800" b="1" dirty="0"/>
              <a:t>;</a:t>
            </a:r>
          </a:p>
          <a:p>
            <a:pPr marL="0" indent="0">
              <a:buNone/>
            </a:pPr>
            <a:r>
              <a:rPr lang="es-CO" sz="2800" dirty="0"/>
              <a:t>   </a:t>
            </a:r>
            <a:r>
              <a:rPr lang="es-CO" sz="2800" dirty="0">
                <a:hlinkClick r:id="rId3" action="ppaction://hlinksldjump"/>
              </a:rPr>
              <a:t>}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1022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739</Words>
  <Application>Microsoft Office PowerPoint</Application>
  <PresentationFormat>On-screen Show (4:3)</PresentationFormat>
  <Paragraphs>208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TIC TAC TOE</vt:lpstr>
      <vt:lpstr>PowerPoint Presentation</vt:lpstr>
      <vt:lpstr>PowerPoint Presentation</vt:lpstr>
      <vt:lpstr>PowerPoint Presentation</vt:lpstr>
      <vt:lpstr>CONSTRUCTOR METHOD FOR THE BOARD</vt:lpstr>
      <vt:lpstr>toString method</vt:lpstr>
      <vt:lpstr>getWinner method</vt:lpstr>
      <vt:lpstr>Winner method (private)</vt:lpstr>
      <vt:lpstr>getColumn() method (private)</vt:lpstr>
      <vt:lpstr>getRow() method (private)</vt:lpstr>
      <vt:lpstr>getDiagonal() method (private)</vt:lpstr>
      <vt:lpstr>reset() method (public)</vt:lpstr>
      <vt:lpstr>placeXorO() method (public)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 TAC TOE</dc:title>
  <dc:creator>Andres Julian Zuniga</dc:creator>
  <cp:lastModifiedBy>Andres Julian Zuniga</cp:lastModifiedBy>
  <cp:revision>9</cp:revision>
  <dcterms:created xsi:type="dcterms:W3CDTF">2013-03-21T13:07:51Z</dcterms:created>
  <dcterms:modified xsi:type="dcterms:W3CDTF">2013-03-21T14:45:33Z</dcterms:modified>
</cp:coreProperties>
</file>